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7.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368" r:id="rId2"/>
    <p:sldId id="376" r:id="rId3"/>
    <p:sldId id="298" r:id="rId4"/>
    <p:sldId id="299" r:id="rId5"/>
    <p:sldId id="339" r:id="rId6"/>
    <p:sldId id="323" r:id="rId7"/>
    <p:sldId id="336" r:id="rId8"/>
    <p:sldId id="372" r:id="rId9"/>
    <p:sldId id="373" r:id="rId10"/>
    <p:sldId id="374" r:id="rId11"/>
    <p:sldId id="327" r:id="rId12"/>
    <p:sldId id="328" r:id="rId13"/>
    <p:sldId id="329" r:id="rId14"/>
    <p:sldId id="330" r:id="rId15"/>
    <p:sldId id="331" r:id="rId16"/>
    <p:sldId id="332" r:id="rId17"/>
    <p:sldId id="333" r:id="rId18"/>
    <p:sldId id="334" r:id="rId19"/>
    <p:sldId id="370" r:id="rId20"/>
    <p:sldId id="29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05" autoAdjust="0"/>
  </p:normalViewPr>
  <p:slideViewPr>
    <p:cSldViewPr>
      <p:cViewPr varScale="1">
        <p:scale>
          <a:sx n="113" d="100"/>
          <a:sy n="113" d="100"/>
        </p:scale>
        <p:origin x="1476"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0-29T11:36:05.605"/>
    </inkml:context>
    <inkml:brush xml:id="br0">
      <inkml:brushProperty name="width" value="0.05292" units="cm"/>
      <inkml:brushProperty name="height" value="0.05292" units="cm"/>
      <inkml:brushProperty name="color" value="#FF0000"/>
    </inkml:brush>
  </inkml:definitions>
  <inkml:trace contextRef="#ctx0" brushRef="#br0">16144 2640 837 0,'-15'4'450'0,"-13"2"-105"0,-11 22-141 15,-4 12-32-15,-2 27-73 16,4 11-30-16,20 7-55 16,12 3-11-16,21-10-4 15,9-8 0-15,15-13-18 16,7-12-66-1,3-27-307-15</inkml:trace>
  <inkml:trace contextRef="#ctx0" brushRef="#br0" timeOffset="645.7061">16392 3033 485 0,'2'-1'307'0,"0"-9"-36"16,-2 2-58-16,-1-3-20 15,-8-4-26-15,-6 4-11 16,-8-1-36-16,-2 4-24 0,-10 5-47 16,4 4-22-16,2 7-32 15,4 3-15-15,11 9-18 16,7 0-4-16,9 7 6 16,10 0 8-16,11-5 17 15,5-2 6-15,6-11 7 16,3-9 4-16,-4-13 8 15,-3-3 5-15,-11-6 5 16,-6 0 3-16,-13 7-2 16,-6 0-4-1,-9 9-7-15,-1 5-4 0,2 1-10 16,2 1-6-16,12 4-13 16,6 1-3-16,13 5 0 15,6 1 5-15,4 3 12 16,1 1 4-16,-5-4-51 15,-2 2-79-15</inkml:trace>
  <inkml:trace contextRef="#ctx0" brushRef="#br0" timeOffset="880.0263">16598 2627 917 0,'7'2'439'0,"6"6"-139"15,4 24-205-15,10 19-25 16,-2 30-5-16,-4 9-4 16,-13 11 4-16,-11-2-1 0,-7-17-24 15,-1-11-3 1,0-22-2-16,1-14-57 0</inkml:trace>
  <inkml:trace contextRef="#ctx0" brushRef="#br0" timeOffset="1750.2715">19262 2248 734 0,'-16'4'337'0,"-18"14"-113"16,-5 7-45-16,-6 25-46 0,4 5-19 15,14 9-69-15,8 1-24 16,20-6-32-16,8-3-6 16,17-13 6-16,11-7 7 15,15-14 0-15,4-6-49 16,2-8-258-16</inkml:trace>
  <inkml:trace contextRef="#ctx0" brushRef="#br0" timeOffset="2031.2042">19448 2373 729 0,'1'0'387'16,"-1"0"-65"-16,1 10-208 16,1 14-30-16,2 11-24 15,4 7-7-15,-2 11-12 16,0-3-8-16,-4-2-5 15,-2-4-2-15,4-13-33 16,-3-4-65-16</inkml:trace>
  <inkml:trace contextRef="#ctx0" brushRef="#br0" timeOffset="2374.7219">19416 2377 966 0,'10'-11'436'0,"9"-8"-198"0,1 7-123 15,7 8-38-15,7 12-38 16,-4 5-14-16,0 8-13 16,-10 2-1-16,-18 0 9 15,-6 3 4-15,-10-4 5 16,1-1 4-16,-2-12-3 15,4-7-8-15,7-2-22 16,4-3-13-16,9-3-12 16,12 4 0-16,-1 1 11 15,1 2 5-15,-6 9 9 16,-9 1 4-16,-7 5 11 16,-10-1 3-16,-7 2 0 15,-2 0-3-15,4-2-96 16,6-2-135-16</inkml:trace>
  <inkml:trace contextRef="#ctx0" brushRef="#br0" timeOffset="2703.1686">19825 2272 2018 0,'16'13'62'16,"-3"1"-19"-16,19 25 34 16,-2 4-22-16,-6 12-29 15,-2 3-7-15,-16-6 0 16,-6 1-1-16,-6-8 0 15,-9-5-1-15,0-6 5 16,-1-4 2-16,-5-9 5 16,3-5 2-16,-4-8-1 15,0-3-17-15,1-4-90 16,-1-1-86-16</inkml:trace>
  <inkml:trace contextRef="#ctx0" brushRef="#br0" timeOffset="5905.9941">2156 7332 470 0,'6'0'365'0,"4"-1"33"0,-9 7-119 15,-3 3-29-15,-17 4-65 16,-7 4-27-16,-14-2-63 15,-11-1-25-15,-11-11-34 16,-6-5-9-16,7-8-18 16,11-2-7-16,21 5-19 15,12 6-21-15,23 6-21 16,9 3-3-16,19 8 12 16,10 2 20-16,14 5 23 15,-2 4 6-15,-3 2 5 16,-10 3 6-1,-29 4 14-15,-7 4 5 0,-23 5 1 16,-14 1-3-16,-13-1-8 16,-10-5 1-16,2-13 1 15,6-9-3-15,18-15-17 16,8-4-11-16,15-6-24 16,7 0-10-16,15 1 2 15,9 4 6-15,19 5 17 16,5 6 9-16,3 9 11 15,-3 1 1-15,-10 1 2 16,-4-5-20-16,0-13-337 16</inkml:trace>
  <inkml:trace contextRef="#ctx0" brushRef="#br0" timeOffset="6109.061">2239 7615 1018 0,'5'4'423'16,"10"2"-252"-16,8 0-52 15,14 0-51-15,4-1-23 16,7-2-20-16,-2 1-8 16,-5 0-20-16,-7-4-49 15,-13 0-152-15,-3-1-144 16</inkml:trace>
  <inkml:trace contextRef="#ctx0" brushRef="#br0" timeOffset="6250.0593">2466 7680 685 0,'-1'7'346'0,"-2"12"-97"16,3-1-52-16,2 6-61 16,4 4-32-16,1 1-48 15,-3 2-18-15,9-2-85 16,-4-4-138-16</inkml:trace>
  <inkml:trace contextRef="#ctx0" brushRef="#br0" timeOffset="6499.6068">2778 7724 972 0,'-6'-4'491'0,"-10"-6"-150"0,-4 5-112 16,-3 3-126-16,0 5-51 15,9 7-69-15,6 5-18 16,12 13-8-16,5 1 7 16,10 2 18-16,6-2 8 15,-2-10 10-15,3-4 1 16,2-13 5-16,-3-5 20 16,-3-13 44-16,-6-8 19 15,-12-7 10-15,-11-3-16 0,-14 1-57 16,-2 5-74-16</inkml:trace>
  <inkml:trace contextRef="#ctx0" brushRef="#br0" timeOffset="7061.9625">3774 7549 948 0,'-7'2'434'0,"-16"3"-215"16,-5 4-71-16,2 12-105 15,0 3-35-15,13 16-33 16,10 3-5-16,13 3 4 16,12-3 3-16,8-15 13 15,7-10 6-15,2-17 18 16,-3-5 28-16,-11-13 63 15,-13 0 24-15,-19-1 17 16,-11 0-18-16,-16 9-63 16,-4 3-29-16,-2 9-21 15,5 5-66-15,17 0-264 16</inkml:trace>
  <inkml:trace contextRef="#ctx0" brushRef="#br0" timeOffset="7249.4175">3869 7594 1436 0,'4'0'586'16,"6"2"-371"-16,7 5-89 15,18 20-90-15,-1 5-14 16,4 18-12-16,-2 5-4 0,-4 7 24 16,-1 0-70-16,-4-10-100 15,-1-6-75-15,-4-16-273 16</inkml:trace>
  <inkml:trace contextRef="#ctx0" brushRef="#br0" timeOffset="7437.1875">4190 7648 1207 0,'-8'4'524'0,"-13"9"-268"16,-2 9-84-16,-4 19-80 15,-1 8-30-15,1 11-39 16,-2 2-10-16,-1-2-8 16,4-1 28-16,2-13-158 15,5-5-92-15</inkml:trace>
  <inkml:trace contextRef="#ctx0" brushRef="#br0" timeOffset="7749.3084">4400 7609 1008 0,'2'8'504'0,"-1"1"-113"0,-1 13-287 16,-1 5-24-16,-1 3-38 16,-5 1-11-16,7-4-10 15,3-5-7-15,4-9-6 16,7-5 0-16,0-15 3 15,-2-12 0-15,2-11-1 16,0-7-2-16,1 2-6 16,-1 9-3-16,-2 9-3 15,0 11-1-15,-3 11 4 16,-1 8 2-16,-1 11 5 16,-4 4 1-16,0 3 0 15,2 1-3-15,4-3-3 16,3-6-65-16,-2-10-301 15</inkml:trace>
  <inkml:trace contextRef="#ctx0" brushRef="#br0" timeOffset="7914.3825">4585 7389 1382 0,'-1'-4'572'16,"-5"-3"-337"-16,6 11-186 15,0 7-37-15,3 8-118 16,6 4-144-16</inkml:trace>
  <inkml:trace contextRef="#ctx0" brushRef="#br0" timeOffset="8117.0732">4722 7552 1257 0,'-1'3'537'0,"-2"12"-303"0,4 4-88 16,8 15-85-16,0 11-25 16,3 16-18-16,-2 9-6 15,-2 4-5-15,-2-3-1 16,-2-7 2-16,-1-11 0 0,4-15-2 16,-2-8-20-16,5-14-150 15,-1-6-192-15</inkml:trace>
  <inkml:trace contextRef="#ctx0" brushRef="#br0" timeOffset="8273.3092">4840 7800 1132 0,'0'-4'486'0,"2"-8"-277"15,10 4-75-15,12 5-88 16,5 1-29-16,7 8-35 15,-1 2-79-15</inkml:trace>
  <inkml:trace contextRef="#ctx0" brushRef="#br0" timeOffset="8523.2175">5411 7656 1125 0,'-3'6'502'0,"-7"9"-236"0,-8 2-63 16,-14 3-86-16,-1-2-32 15,-7-5-43-15,4-7-9 16,8-10-19-16,1-4-15 16,9-9-25-16,-2-3-11 15,8-2-4-15,6 2 0 0,12 2-8 16,10 8 5-16,6 8 22 16,5 3 15-16,12 18 30 15,-1 6 6-15,10 10 0 16,-10 6-1-16,-11-6-2 15,-4-1-4-15,-16-11-57 16</inkml:trace>
  <inkml:trace contextRef="#ctx0" brushRef="#br0" timeOffset="8960.6267">6274 7152 801 0,'-24'12'419'16,"-17"10"-145"-16,-9 24-88 15,5 14-33-15,8 22-81 16,8 3-28-16,25 7-28 16,7-4-10-16,22-9-2 15,9-2-1-15,9-21-1 16,3-5-14-16,1-24-274 16</inkml:trace>
  <inkml:trace contextRef="#ctx0" brushRef="#br0" timeOffset="9366.7804">6634 7763 813 0,'-2'-9'399'0,"-3"-8"-125"0,-1-4-51 15,-4 0-58-15,-3 2-23 16,-8 2-37-16,-3 2-21 15,-6 4-32-15,-1 4-11 16,1 6-24-16,4 2-14 16,5 8-17-16,-1 2-12 15,8 7-14-15,4 2-2 0,14 4 9 16,6 1 7-16,8 0 19 16,1-3 5-16,0-7 1 15,8-5 1-15,0-15 0 16,2-5 3-16,-4-9 4 15,-4-1 3-15,-7 2 5 16,-7 0 2-16,-8 3 0 16,-3 6-3-16,-3 5-6 15,3 4-7-15,5 7-10 16,6 4-3-16,7 4-2 16,4 3 3-16,1 3-126 15,-3 2-179-15</inkml:trace>
  <inkml:trace contextRef="#ctx0" brushRef="#br0" timeOffset="9569.8575">6750 7208 1114 0,'15'0'525'0,"8"-3"-194"16,10 26-210-16,0 21-49 15,1 32-37-15,-6 9-4 0,-10 13 12 16,-13-2 3-16,-14-6-2 16,-1-1-4-1,-4-19-17-15,4-11-16 0,-1-30-569 16</inkml:trace>
  <inkml:trace contextRef="#ctx0" brushRef="#br0" timeOffset="10093.508">7517 7630 711 0,'2'0'367'16,"5"0"-81"-16,12 2-193 15,7 0-27-15,8 1-36 16,4 1-7-16,-1-1-6 0,-4-2 0 16,-11 2 4-16,-9-2 7 15,-13 3 7-15,-8-2 2 16,-6-1-1-16,-6 2-6 15,-1-5-12-15,1 1-9 16,2 2-16-16,7 4-9 16,4 11-15-16,5 6-1 15,0 9 5-15,2 4 4 16,4 4 10-16,6-3 5 0,13-4 6 16,8-7-2-16,16-9-194 15</inkml:trace>
  <inkml:trace contextRef="#ctx0" brushRef="#br0" timeOffset="10343.442">8053 7715 1018 0,'-14'-6'488'16,"-11"-3"-196"-16,-3 9-150 16,2 0-48-16,5 9-77 15,8 7-27-15,4 7-23 16,8 7-3-16,10 4 8 15,2-3 6-15,14-8 8 16,4-7 5-16,0-9 10 16,-1-6 8-16,-6-9 49 15,-2-5 12-15,-16-10 40 16,-4-3 4-16,-15 2-45 0,-6 3-11 16,-5 6-170-16</inkml:trace>
  <inkml:trace contextRef="#ctx0" brushRef="#br0" timeOffset="11046.4047">8896 7679 698 0,'-15'-8'415'0,"-8"-3"-62"16,-5 1-157-16,-5 4-48 0,2 9-89 15,-1 5-35-15,7 13-46 16,3 8-18-16,13 12 2 16,7 5 5-16,12 4 16 15,10-3 7-15,8-10 3 16,5-6 2-16,0-16 4 15,-1-6 2-15,-6-14 9 16,-3-10 4-16,-13-7 5 16,-3-3-3-16,-5 1-5 15,-7-3-1-15,-6 7-9 16,1 4-2-16,-5 14-14 16,5 7-3-16,5 18-3 15,-4 11 2-15,4 14 7 16,2 4-6-16,4 8 19 15,3-3 4-15,5-3 8 16,-4-6 10-16,1-8-9 16,0-6 1-16,4-17-79 0,3-6-171 15</inkml:trace>
  <inkml:trace contextRef="#ctx0" brushRef="#br0" timeOffset="11382.8738">9286 7775 551 0,'-6'10'310'0,"-10"15"-49"0,-4 1-60 16,-11 3-86-16,0-1-31 16,-4-5-42-16,4-6-9 15,1-16-2-15,1-2-1 16,7-18-9-16,3-1-9 15,8-6-27-15,8 0-7 16,10-1-14-16,8 3 4 16,3 6 45-16,8 3 25 15,4 8 49-15,-4 6 15 16,4 11-11-16,-7 5-13 0,-7 14-29 16,-1 4-13-16,-3 3-18 15,1 3-5-15,-2-8-73 16,3-2-118-16</inkml:trace>
  <inkml:trace contextRef="#ctx0" brushRef="#br0" timeOffset="11632.8198">9340 7708 912 0,'3'0'435'0,"2"1"-162"16,5 7-113-16,3 15-98 15,2 5-21-15,3 11-23 16,0 4-3-16,-2-6-1 16,-4-3 1-16,-2-13 22 0,1-8 35 15,-2-16 49-15,-1-8 17 16,2-17-9-16,-2-3-29 16,2-9-50-16,2 1-19 15,-1 5-14-15,-4 4-48 16,5 13-180-16,-2 4-177 15</inkml:trace>
  <inkml:trace contextRef="#ctx0" brushRef="#br0" timeOffset="11976.4778">10029 7738 602 0,'-4'8'371'0,"-8"9"-31"16,-6 2-75-16,-6 4-126 16,-2 0-44-16,-1-3-53 15,-1-3-12-15,3-8-5 16,5-5 2-16,-2-10-8 16,2-5-4-16,1-5-10 15,2 0-8-15,8-2-15 16,9-1-10-16,11 5-10 15,1 2 1-15,9 5 22 16,1 7 15-16,-1 3 20 16,3 10 5-16,-1 11-6 0,-2 4-6 15,-3 9-4-15,-4-2-2 16,-4 0-12-16,1-4-91 16</inkml:trace>
  <inkml:trace contextRef="#ctx0" brushRef="#br0" timeOffset="12125.015">9981 7529 1499 0,'-4'-2'572'0,"-2"0"-440"15,4 2-87-15,2 0-103 16,0 0-120-16</inkml:trace>
  <inkml:trace contextRef="#ctx0" brushRef="#br0" timeOffset="12515.5467">10202 7914 969 0,'4'3'405'0,"4"3"-218"16,4-2-40-16,6 3-36 15,1 0-18-15,8-4-35 16,-8-1-11-16,0-7-10 16,-3-3-6-16,-8-5-3 15,3 1 1-15,-6-7 3 16,-4-4 2-16,-4-3-7 15,-8-3-6-15,-7 1-16 16,-2 1-6-16,-4 13-17 16,2 5-7-16,5 16-15 15,-1 9 0-15,5 17 2 16,1 6 3-16,5 12 9 16,7 1 2-16,5 3 8 0,4-1 6 15,-1-7 10-15,-2-2 3 16,4-10 3-16,-6-6 2 15,2-10-35-15,2-5-124 16</inkml:trace>
  <inkml:trace contextRef="#ctx0" brushRef="#br0" timeOffset="12781.142">10556 7830 816 0,'-2'-2'481'0,"-2"1"-29"15,0 4-268-15,4-3-113 16,-2 7-33-16,2 20-16 16,4 30-5-16,3-27-9 15,2-3-1-15,7-3 2 16,4-1 5-16,5-10 4 15,2-2 1-15,0-10-28 16,2-2-525-16</inkml:trace>
  <inkml:trace contextRef="#ctx0" brushRef="#br0" timeOffset="29910.0298">11500 7731 803 0,'-7'-6'383'0,"-12"-2"-154"15,-1 1-46-15,-4 11-91 16,0 5-38-16,3 12-55 16,4 6-15-16,10 12-9 15,4 1 1-15,14 1 10 16,4-6 3-16,8-11 8 16,1-5 3-16,-1-15 15 15,-3-4 24-15,-10-6 63 16,-3-4 17-16,-13 1 7 0,-3 0-22 15,-6 1-61-15,2-2-53 16</inkml:trace>
  <inkml:trace contextRef="#ctx0" brushRef="#br0" timeOffset="30519.603">11553 7750 756 0,'6'0'322'0,"15"2"-140"16,9 1-69-16,16 2-35 16,0 0-6-16,6-5-31 15,-4 3-8-15,-7-3 5 16,-2-1-50-16,-15-3-156 15,-4-4-116-15</inkml:trace>
  <inkml:trace contextRef="#ctx0" brushRef="#br0" timeOffset="30659.8756">11891 7708 349 0,'-10'4'246'0,"-15"4"13"16,4 3-60-16,3 5-92 16,3 6-32-16,6 8-42 15,0 1-10-15,10 4-16 0,4-7-4 16,11-3-1-16,6-6-5 15,5-6-116-15,8-1-119 16</inkml:trace>
  <inkml:trace contextRef="#ctx0" brushRef="#br0" timeOffset="30909.8083">12063 7924 635 0,'0'-4'341'16,"0"-4"-93"-16,-1-2-51 15,-3-3-102-15,0-1-24 0,-2 2-32 16,-1-2-7-16,-2 3-8 15,-1 6 2-15,-1 5 4 16,1 3 4-16,-3 7 5 16,0 5-4-16,3 6-7 15,1 1-8-15,4 2-16 16,5 0-4-16,5-3-5 16,3-5 1-16,12-2 4 15,5-8 2-15,8-8 10 16,3-4 6-16,-10-8 13 15,-8-3 4-15,-17-1-16 16,-7-1-66-16</inkml:trace>
  <inkml:trace contextRef="#ctx0" brushRef="#br0" timeOffset="31300.3412">12223 7796 1015 0,'4'1'408'0,"0"7"-255"15,4 7-35-15,4 15-45 16,-3 6-7-16,6 4-20 16,-4-3-8-16,6-6-2 15,0-10 7-15,1-15 50 16,3-11 29-16,0-15 41 15,0-12 1-15,-6-9-45 16,-3-1-31-16,-7-2-55 16,-2 10-81-16</inkml:trace>
  <inkml:trace contextRef="#ctx0" brushRef="#br0" timeOffset="31862.7088">13284 7840 458 0,'-1'5'317'0,"-3"14"21"15,-5 3-33-15,-11 4-104 0,0 5-54 16,-12-1-84-16,1-7-23 16,-2-5-16-16,-2-13-11 15,6-13-43-15,5-6-12 16,10-12-24-16,6-2 3 15,9-3 28-15,6 0 9 16,7 8 24-16,2 3 10 16,4 16 35-16,2 6 16 15,-1 15 20-15,3 6 3 0,-5 10-20 16,0 4-12-16,-2-3-22 16,-4-3-5-16,3-5-24 15,-2-10-61-15</inkml:trace>
  <inkml:trace contextRef="#ctx0" brushRef="#br0" timeOffset="32003.2902">13174 7638 1018 0,'-1'-6'398'0,"-1"-6"-299"16,2 6-59-16,11 8-129 15</inkml:trace>
  <inkml:trace contextRef="#ctx0" brushRef="#br0" timeOffset="32534.415">13353 7442 559 0,'15'0'267'0,"6"-6"-70"0,15 5-112 15,5 3-5-15,4-2 3 16,0 2-10-16,-9-4-13 16,-7-4-5-16,-14-3-12 15,-6 2 1-15,-12 4-5 16,-6-1-4-16,-3 9-4 15,-5 0-10-15,3 3-16 16,3 2-5-16,5 2-17 16,8 1-1-16,10 2 6 15,-1-2 4-15,4-3 8 16,-1-3 3-16,-7-4 8 16,2-2 8-16,-9-1 7 15,-2-3-1-15,-8 5-8 16,-5-1-12-16,1 5-19 15,4 5-10-15,10 9-10 16,4 6-1-16,8 11 5 16,3 7 7-16,1 12 5 0,0 7 5 15,0 5 39-15,-7-1 11 16,-4-10 58-16,-11-8 26 16,-7-14-1-16,-5-6 3 15,-11-16-27-15,2-7-18 16,-5-13-30-16,4-6-37 15,7-5-90-15,7-2-43 16,9 4-97-16,7 0-66 16</inkml:trace>
  <inkml:trace contextRef="#ctx0" brushRef="#br0" timeOffset="32831.2555">13935 7903 492 0,'4'-8'348'16,"5"-4"10"-16,-6-3-109 16,-2 0-39-16,-2-1-54 15,-7-2-25-15,-3 2-51 16,-6 1-17-16,-2 5-40 16,-2 8-23-16,-1 14-27 15,3 10-7-15,6 14 1 16,5 8 8-16,9-1 13 15,9-4 3-15,10-16 8 0,3-8 6 16,9-17 35-16,1-7 19 16,-8-12 21-16,-4-8 2 15,-12-2-23-15,-7-5-18 16,-4 10-110 0,-4 5-111-16</inkml:trace>
  <inkml:trace contextRef="#ctx0" brushRef="#br0" timeOffset="33072.5918">14081 7827 770 0,'5'0'405'15,"8"4"-95"1,4 8-93-16,-2 9-81 16,2 4-29-16,-9 7-36 15,-2-1-19-15,2-1-24 16,-4-4-5-16,5-10-2 0,4-3 4 15,-4-16 14-15,2-5 7 16,4-11 12-16,3-7-1 16,-1-7-14-16,0-2-8 15,-1 3-23-15,-2 2-30 16,-3 8-155-16,-1 4-176 16</inkml:trace>
  <inkml:trace contextRef="#ctx0" brushRef="#br0" timeOffset="33385.0133">14653 7800 884 0,'1'8'461'0,"2"15"-124"16,-3 4-63-16,-7 5-118 16,-2 3-36-16,-2-4-53 15,-4-5-20-15,-7-4-14 16,3-7-4-16,-5-10-29 15,0-4-20-15,7-7-35 16,1-4-16-16,6-10-1 16,3-3 9-16,10-6 9 15,4 0 6-15,7 7 16 16,2 4 8-16,-4 11 15 0,1 11 15 16,4 18 45-16,0 7 19 15,6 7 22-15,0 3-8 16,0-5-37-16,6-4-6 15,2-9-286-15</inkml:trace>
  <inkml:trace contextRef="#ctx0" brushRef="#br0" timeOffset="34009.8632">15219 7768 1126 0,'-1'3'450'0,"-1"10"-291"0,2 3-69 16,7 11-64-16,2 4-7 15,11-2-9-15,4 0-1 16,1-13 9-16,4-7 4 16,-4-14 15-16,-3-8 6 15,-3-12 9-15,-7-2 1 0,-5-9-5 16,-4 1-9-16,-6 9-17 16,1 4-7-16,-1 17-26 15,0 6-9-15,3 19-11 16,3 9-5-16,3 22 9 15,5 9 7-15,0 12 8 16,-1-2 7-16,-7-2 12 16,-6-3 9-16,-11-4 48 15,-5 0 19-15,-12-5 9 16,-1-10 3-16,-3-26-19 16,2-10-11-16,2-29-28 15,4-12-23-15,8-16-70 16,4-8-42-16,15-5-79 15,2 1-87-15</inkml:trace>
  <inkml:trace contextRef="#ctx0" brushRef="#br0" timeOffset="34166.2118">15544 7468 1086 0,'0'-1'535'0,"0"-2"-192"15,-2 10-201-15,1-7-56 16,-1 11-66-16,-9 47-48 16,9-23-312-16</inkml:trace>
  <inkml:trace contextRef="#ctx0" brushRef="#br0" timeOffset="34572.2246">15610 7773 853 0,'0'-2'408'0,"4"2"-166"16,-2 0-70-16,-2 0-86 16,0 0-24-16,2 20-25 15,7 35-6-15,4-29-10 16,3-2-3-16,0-4-1 15,4-9 4-15,1-11 10 16,-2-6 5-16,2-16 6 16,-5-2-1-16,-4-11-5 0,-5 1-2 15,-5 1-12-15,-2 6-8 16,-1 17-28-16,-3 5-15 16,4 18-15-16,0 8-2 15,4 17 10-15,3 12 7 16,7 14 9-16,1 3 1 15,0 1 45-15,-2-5 33 16,-10-9 47-16,-7-7 27 16,-15-6 6-16,-9-7-11 0,-12-14-19 15,-3-10-13-15,0-22-41 16,5-11-55-16,18-13-30 16</inkml:trace>
  <inkml:trace contextRef="#ctx0" brushRef="#br0" timeOffset="35517.9497">1848 8457 799 0,'0'0'462'0,"-1"0"-84"16,2 13-157-16,3 7-50 16,-3 18-57-16,0 8-19 15,-1 10-32-15,-1 2-14 16,3-5-27-16,3-6-27 15,5-18-209-15</inkml:trace>
  <inkml:trace contextRef="#ctx0" brushRef="#br0" timeOffset="35845.5809">2156 8572 809 0,'0'-6'404'0,"-4"-2"-112"16,-2-4-50-16,-6 9-81 15,3 3-45-15,0 9-88 16,-3 6-32-16,9 15-26 16,-4 3-1-16,9 9 13 15,7 1 7-15,11-4 5 16,9-6-2-16,3-13-7 15,0-11 1-15,-6-15 15 16,-7-8 14-16,-13-5 30 16,-7-3 18-16,-16 5 26 0,-6-1-4 15,-6 10-25-15,0 2-21 16,11 5-101-16,1 2-110 16</inkml:trace>
  <inkml:trace contextRef="#ctx0" brushRef="#br0" timeOffset="36189.257">2570 8588 880 0,'-8'-10'509'15,"-1"-7"-109"-15,-5 6-153 16,-4-1-55-16,3 9-109 16,-5 3-39-16,6 7-59 15,-1 4-17-15,1 8-6 16,6 4 2-16,7 5 11 16,7 7 6-16,9-4 7 15,8-2 2-15,1-7 4 16,3-6 3-16,0-11 5 15,-5-5 7-15,-5-12 19 0,0-4 11 16,-15-9 11-16,-6-4 0 16,-8-3-14-16,-2 0-13 15,-8 4-74 1,6 7-118-16</inkml:trace>
  <inkml:trace contextRef="#ctx0" brushRef="#br0" timeOffset="36548.5421">2775 8742 674 0,'3'0'361'0,"-1"0"-61"16,5 0-84-16,-7 0-50 15,3 0-21-15,23-1-37 16,29-4-18-16,-30-1-27 15,-2-5-13-15,-5-5-13 16,-7-4-2-16,-6-5-8 16,-4 1-15-16,-9-2-29 15,-6 5-10-15,-11 4-15 16,-8 4 5-16,-2 8 5 16,6 5-4-16,10 9-6 15,10 7-3-15,9 11 2 16,0 6 1-16,5 10 16 15,6 4 12-15,8 10 17 16,5 4 11-16,-2-6 7 0,-4-2 1 16,0-11-7-16,-8-11-74 15</inkml:trace>
  <inkml:trace contextRef="#ctx0" brushRef="#br0" timeOffset="36939.0945">3138 8727 648 0,'6'6'345'0,"13"4"-85"15,1 2-71-15,10-4-78 16,-3-2-24-16,-4-7-25 15,-2-5-6-15,-9-6-9 16,1-2 0-16,-6-5-1 16,-7-4-2-16,-12-4-11 15,1-2-7-15,-13 5-16 16,-3 2-10-16,5 14-21 16,-3 9-10-16,6 9-11 15,4 8 2-15,6 11 19 16,4 3 11-16,6 15 18 0,7 3 10 15,6 5 12-15,-1 1 4 16,0-7-2-16,0-4-2 16,-4-10-6-16,1-8-12 15,4-8-214-15</inkml:trace>
  <inkml:trace contextRef="#ctx0" brushRef="#br0" timeOffset="37267.1228">3639 8681 495 0,'-9'-6'370'0,"-3"-6"63"15,-4-1-124-15,-3 4-120 16,4 1-40-16,-1 3-69 15,5 6-36-15,6 4-52 16,-1 5-20-16,5 10-16 16,1 2 3-16,3 8 19 15,8-3 9-15,5-5 17 16,2-4 9-16,5-10 21 16,-2-8 10-16,0-11 19 0,-3-5 4 15,-12-9 0-15,-4 1-5 16,-12-5-33-16,-1 3-71 15</inkml:trace>
  <inkml:trace contextRef="#ctx0" brushRef="#br0" timeOffset="37798.2756">3838 8698 570 0,'9'11'267'0,"9"7"-101"15,1 4-26-15,-1 1-21 0,-7-1-12 16,-5-3-23-16,-4-4-6 15,-8-10 1-15,-2-5-12 16,-5-11-14-16,-5-7-10 16,0-9-24-16,2-3-13 15,9 0-19-15,7 1-10 16,14 5-9-16,6 1 3 16,15 8 24-16,1 2 11 15,2 6 13-15,-3 6 9 0,-8 7 19 16,-5 5 9-16,-9 12 18 15,-8 5 0-15,-8 7-21 16,-4 4-12-16,2 1-19 16,1-3-20-16,7-9-185 15</inkml:trace>
  <inkml:trace contextRef="#ctx0" brushRef="#br0" timeOffset="38383.7795">4362 8578 868 0,'-7'3'375'0,"-9"1"-203"15,1 10-72-15,5 5-68 16,7 0-21-16,6 4-18 15,9-4-1-15,9-4 7 16,1-3 3-16,3-6 14 16,-5-5 4-16,-9-2 10 15,-1-1 2-15,-10-4-7 16,-2 2-6-16,-12 1-16 16,-8 2-4-16,-5 5-8 15,-2 2-2-15,5 7-1 31,2 1-2-31,7 3 5 0,7 1 5 0,8-1 7 0,8-1 7 16,11-3 9-16,6-2 1 16,5-3 4-16,3-3 0 15,0-5-2-15,-1-6-2 16,-5-7-1-16,-1-4-1 16,-6-4-5-16,1-3-2 15,-4-1-5-15,-4 2 1 16,-3 0 3-16,-4 3 3 15,-2 7 7-15,-2 5 15 0,-2 4 8 16,-2 5-1-16,-1 5-8 16,2-6-18-16,0 0-12 15,0 15-1-15,-1 35-1 16,2-28 0-16,2 1 2 16,5 2 0-16,0-7 3 15,1-2 1-15,3-7-74 16,2-3-107-16</inkml:trace>
  <inkml:trace contextRef="#ctx0" brushRef="#br0" timeOffset="38539.9865">4626 8482 1599 0,'-4'-5'586'0,"3"-4"-481"0,2 0-75 15,11 7-59-15,4 2-82 16</inkml:trace>
  <inkml:trace contextRef="#ctx0" brushRef="#br0" timeOffset="38821.3591">4984 8770 1351 0,'0'1'627'0,"-1"-1"-276"16,2 1-91-16,-1-1-126 16,0 0-49-16,0 0-30 15,0 0-32-15</inkml:trace>
  <inkml:trace contextRef="#ctx0" brushRef="#br0" timeOffset="48689.8998">5493 8301 722 0,'-2'-4'384'0,"1"1"-64"0,0 11-168 16,1 10-28-16,5 21-17 15,4 9-14-15,3 15-33 16,-2 2-13-16,-4 3-19 16,-5-4-6-16,2-7 0 15,1-7-20-15,8-15-279 16</inkml:trace>
  <inkml:trace contextRef="#ctx0" brushRef="#br0" timeOffset="49017.5465">5842 8625 865 0,'-5'-4'421'0,"-7"-3"-147"0,-3 1-73 16,-4 9-96-16,1 3-38 15,-2 9-59-15,4 6-14 16,9 9-14-16,5 2-1 16,11 0 7-16,7 0 4 15,6-9 10-15,3-4 2 16,2-11 8-16,-4-7 7 16,-6-9 11-16,-5-7 5 0,-11-8 6 15,-3-3-2-15,-13 2-13 16,0 2-20-16,-5 7-128 15,-1 4-152-15</inkml:trace>
  <inkml:trace contextRef="#ctx0" brushRef="#br0" timeOffset="49188.551">5936 8656 1371 0,'4'2'563'16,"11"11"-346"-16,2 5-63 0,9 14-99 15,2 11-12-15,4 6-27 16,0 1-5-16,-1-8-2 16,-5-5-10-16,0-13-91 15,-2-7-80-15</inkml:trace>
  <inkml:trace contextRef="#ctx0" brushRef="#br0" timeOffset="49375.9379">6244 8626 811 0,'-14'7'482'0,"-9"7"-19"15,1 10-284-15,-2 9-48 16,-2 14-64-16,-3 8-20 16,-3 7-29-16,3 0-7 0,3-5-21 15,7-8-56-15,8-12-229 16</inkml:trace>
  <inkml:trace contextRef="#ctx0" brushRef="#br0" timeOffset="49688.3661">6453 8673 792 0,'0'-7'424'16,"-1"-6"-95"-16,3 13-177 15,2 3-40-15,-1 9-46 16,-2 6-12-16,-2 8-1 16,-1 1-3-16,2 6-10 0,2-1-9 15,8-3-6-15,3-2 7 16,7-13 12-16,-2-5 4 15,7-11-1-15,2-8-6 16,-3-8-9-16,2-2-2 16,-11-5-77-16,-4-2-71 15,-7 3-337-15</inkml:trace>
  <inkml:trace contextRef="#ctx0" brushRef="#br0" timeOffset="49813.7319">6610 8505 955 0,'-5'-6'520'0,"-4"-7"-136"16,1 6-113-16,3 10-175 16,4 0-59-16,3 10-153 15,6 3-205-15</inkml:trace>
  <inkml:trace contextRef="#ctx0" brushRef="#br0" timeOffset="50360.082">6950 8618 1002 0,'-11'-3'452'0,"-12"-1"-224"0,1 3-74 16,5 9-107-16,6 3-32 15,8 8-34-15,6 0-6 16,9 1 5-16,2-3 4 16,5-4 11-16,-2-3 5 15,1-4 10-15,-1-1 4 16,-5-5 7-16,-4 0 5 0,-5-3-1 16,-6-1-3-16,-11 3-10 15,-3-1-6-15,-4 4-6 16,2 4-6-16,1 4-7 15,6 3-1-15,5 1-4 16,1-1 3-16,11 3 1 16,4-1 2-16,4 0 3 15,5-1 3-15,2-6 5 16,-2-3 2-16,5-5 6 16,-2-4 2-16,2-7 1 15,-1-7-2-15,1-7-12 16,-3-4-2-16,-4-3 3 15,0 0 3-15,-7 4 28 16,-2 6 24-16,-5 8 54 16,-2 7 9-16,-3 12-3 15,-2 3-19-15,1 10-55 16,0 4-10-16,4 7-17 0,4 2-4 16,1 2-5-16,0-1 21 15,4-7-125-15,3-2-116 16</inkml:trace>
  <inkml:trace contextRef="#ctx0" brushRef="#br0" timeOffset="50735.0038">7951 8732 836 0,'-2'-7'402'0,"-6"-7"-145"16,1 1-26-16,-2 2-63 16,-6 3-33-16,2 7-66 15,-2 3-29-15,-3 12-45 16,4 2-12-16,3 7-5 15,3 6-2-15,9 0 3 16,5 3 1-16,10-4 5 16,3-7 9-16,9-9 20 0,1-10 12 15,0-11 22 1,-1-7 4-16,-7-12 10 0,-5 1 4 16,-20 7-5-1,1 10-9-15,1 0-61 16,-18-26 20-16</inkml:trace>
  <inkml:trace contextRef="#ctx0" brushRef="#br0" timeOffset="51281.7526">8748 8649 773 0,'8'-20'361'0,"6"-12"-161"0,0 0-67 16,-5 2-17-16,-2 11-5 15,-2 8-3-15,-5 10-22 16,0 5-20-16,-5 13-40 16,2 5-16-16,-1 14 0 15,4 7 4-15,7 10 1 16,2 2 1-16,-1 3-4 15,2-4 0-15,-1-11 6 16,-2-8-31-16,6-16-145 16</inkml:trace>
  <inkml:trace contextRef="#ctx0" brushRef="#br0" timeOffset="51656.6642">9132 8589 482 0,'-14'-11'349'0,"-3"-8"14"16,-5 10-175-16,-2 5-53 16,3 11-84-16,-1 4-24 15,10 7-20-15,4 2 0 16,10-3 13-16,4-1 8 15,5-6 16-15,5-5 8 16,3-8-1-16,3-6-4 0,4-4-11 16,2-4-8-16,5 1-16 15,4 0-8-15,1 5-10 16,3 5 5-16,-8 7 12 16,-9 11 13-16,-11 3 38 15,-10 3 14-15,-8 4 17 16,-1-2-4-16,-7 0-21 15,-3-2-16-15,-1-10-39 16,-1-4-52-16,8-4-279 16</inkml:trace>
  <inkml:trace contextRef="#ctx0" brushRef="#br0" timeOffset="51844.5102">9083 8786 877 0,'16'3'452'0,"8"3"-166"15,17 0-107-15,8-3-48 16,-2 2-78-16,-4-3-24 16,-9 3-96-16,-11 1-95 15</inkml:trace>
  <inkml:trace contextRef="#ctx0" brushRef="#br0" timeOffset="52010.0672">9161 8836 802 0,'-3'1'465'16,"3"5"-29"-16,5 3-171 15,18 3-112-15,7 5-35 16,10-2-53-16,-1-4-28 15,-7-9-18-15,4-2-88 16</inkml:trace>
  <inkml:trace contextRef="#ctx0" brushRef="#br0" timeOffset="52736.1282">9944 8637 625 0,'-5'10'347'0,"1"8"-5"0,-7 15-248 16,1 7-9-16,-1 9-24 15,5 5-10-15,6-8-15 16,0-1-4-16,3-17-4 16,-1-13 0-16,3-13 20 15,-4-10 5-15,1-18 2 16,0-9-2-16,-2-20-20 15,-2-9-8-15,0-7-8 16,-1 1-4-16,1 12-12 16,2 13 4-16,4 23 8 15,3 9-2-15,1 17 6 0,0 4-2 16,7 20-8-16,1 4 3 0,12 13-1 16,-5 6-5-16,13-2 0 15,4 0 0-15,-2-8 3 16,9-5 3-16,-17-18 6 15,0-4 9-15,-9-16 18 16,-7-11 7-16,-3-13 8 16,-6-9-4-16,-4-6-14 15,5-3-9-15,-3 0-17 16,0 4-6-16,1 5-9 16,1 7 9-16,-3 11-87 15,-1 7-73-15,4 11-244 16</inkml:trace>
  <inkml:trace contextRef="#ctx0" brushRef="#br0" timeOffset="53055.9409">10641 8817 836 0,'-2'-4'427'0,"-4"-5"-127"16,-4 0-115-16,-2-5-30 16,-5 2-34-16,-4-1-21 15,-4 2-38-15,-3 6-24 0,1 8-39 16,-1 8-16-16,9 11-6 16,6 4 4-16,9 6 3 15,5 2 6-15,12-4 5 16,5-2 6-16,7-11 18 15,5-3 5-15,4-11 8 0,1-4 2 16,-4-12 0-16,-7-5-15 16,-8-8-132-16,-9-4-458 15</inkml:trace>
  <inkml:trace contextRef="#ctx0" brushRef="#br0" timeOffset="53181.1848">10618 8640 943 0,'-3'-7'524'0,"-3"-1"-80"16,3 1-259-16,4 6-150 16,3 4-67-16</inkml:trace>
  <inkml:trace contextRef="#ctx0" brushRef="#br0" timeOffset="53399.6202">10790 8675 1496 0,'2'5'587'0,"-1"10"-406"16,3 8-57-16,-1 18-54 15,-3 11-25-15,-2 16-24 16,1 4-8-16,-5-2-8 16,5-6 2-16,1-15-1 15,0-10 1-15,3-13-41 16,7-6-41-16,4-11-157 0,2-6-238 15</inkml:trace>
  <inkml:trace contextRef="#ctx0" brushRef="#br0" timeOffset="53524.8649">10848 8982 1191 0,'7'-2'438'0,"12"-1"-362"16,8 1-33-16,10 3 6 15,1 2-108-15</inkml:trace>
  <inkml:trace contextRef="#ctx0" brushRef="#br0" timeOffset="53852.6433">11268 8877 681 0,'0'-16'431'15,"0"-13"-30"-15,-4 6-175 16,-8 2-53-16,-3 12-84 15,-7 4-29-15,2 14-59 32,0 6-13-32,4 11-12 15,9 3-1-15,7 1 11 16,6-4 6-16,6-6 9 16,2-4 7-16,0-12 22 0,3-6 7 0,3-16 1 0,-2-5-3 15,7-7-22-15,2-1-11 16,8 7-9-16,6 5-2 15,-1 11 9-15,-6 9 8 16,-14 10 29-16,-6 2 15 16,-13 8 6-16,-5 2-1 15,-7 3-18-15,-4-1-11 16,-1-3-10-16,0-5-41 16,3-13-127-16</inkml:trace>
  <inkml:trace contextRef="#ctx0" brushRef="#br0" timeOffset="54602.4555">12156 8633 905 0,'-1'17'356'0,"-2"28"-255"16,-1 10 2-16,-3 14 1 16,1 1-31-16,2-14-14 15,3-9-5-15,3-25 1 16,4-9 7-16,-1-18 7 16,4-13-2-16,-4-18-13 15,1-12-11-15,-6-15-18 16,-5-6-4-16,-4-4-7 15,0 6-6-15,6 17-14 16,4 13-7-16,4 22-26 16,4 11 7-16,1 15 4 15,3 13 3-15,9 17 21 16,-1 5-3-16,4 6 4 0,0 0 3 16,4-4 5-16,0-2 3 15,-4-15 6-15,-3-5 4 16,-7-19 28-16,-2-11 18 15,-1-17 19-15,1-12 5 16,-4-14-5-16,0-9-12 16,-4-5-28-16,0 1-9 15,-2 4-27-15,-3 7-19 16,0 16-59-16,-3 9-50 0,-3 24-165 16,2 7-235-16</inkml:trace>
  <inkml:trace contextRef="#ctx0" brushRef="#br0" timeOffset="54935.0288">12586 8825 960 0,'9'0'339'15,"10"-3"-281"-15,7 3-21 16,2-7 0-16,-1 1 5 16,-4-3-1-16,-8-3 1 15,-7 3 11-15,-5-6 9 16,-6 4 5-16,-5-1-4 0,-6 3-14 16,-4 4-8-16,-5 8-13 15,3 3-3-15,-3 8-7 16,0 9-10-16,9 11 0 15,6 6 1-15,13 7 5 16,5-5 3-16,10-8 2 16,7-7 0-16,3-12 14 15,2-5-36-15</inkml:trace>
  <inkml:trace contextRef="#ctx0" brushRef="#br0" timeOffset="55388.0443">12937 8789 690 0,'-5'10'305'15,"-4"15"-146"-15,1 7-46 16,7 3-57-16,2 0-16 15,8-7-14-15,5-6 4 16,7-6 21-16,0-8 13 16,4-8 12-16,-1-2-3 15,-1-15-11-15,-1-4-9 0,0-10-23 16,-6-7-5 0,-6 4-12-16,0 7-9 0,-10 11 18 15,-2 9-4-15,-3 10 4 16,-7 8 4-16,4 11-21 15,0 1 1-15,2 7 4 16,7-2 4-16,9-5 16 16,3-2 10-16,8-7 30 15,3-4 16-15,-2-7 21 16,2-7 4-16,-5-10-18 16,-2-9-10-16,-4-7-27 15,-4-2-12-15,-5-1-17 16,-6 2-47-16,-3 10-139 15,-7 2 136-15</inkml:trace>
  <inkml:trace contextRef="#ctx0" brushRef="#br0" timeOffset="55841.3964">13541 8489 994 0,'7'-3'488'16,"1"-7"-197"-16,2 13-112 15,-1 13-56-15,-5 13-57 16,-4 15-12-16,-4 14-21 0,-4 2-2 16,-2 10-10-16,6 0-5 15,8-7-5-15,5-7-2 16,18-19-4-16,-1-10 4 16,2-17-71-16,5-5-75 15</inkml:trace>
  <inkml:trace contextRef="#ctx0" brushRef="#br0" timeOffset="56247.2176">13468 8776 927 0,'-2'-3'413'0,"1"0"-232"16,4 3-39-16,-3 0-82 15,14 6-35-15,52 29-21 16,-25-12-4-16,5 0 6 15,3 3-41-15,3-4-85 16,-5-5-11-16,-7-7 1 16,-6-7 44-16,-18-8 128 15,-6-2 57-15,-10-8 80 16,-2 1 35-16,-11 1 1 16,-2-2-38-16,-3 6-80 15,-2 4-43-15,7 8-57 16,2 9-18-16,7 10-9 15,6 3 2-15,7 3 9 16,8-5 7-16,9-6 8 0,2-3 3 16,8-12 8-16,-1 0 5 15,-4-7 9-15,-2-7 5 16,-14-5 12-16,-8-4 7 16,-14-4 5-16,-10 2-6 15,-7-2-16-15,-1 4-10 16,2 4-78-16,2 2-102 15</inkml:trace>
  <inkml:trace contextRef="#ctx0" brushRef="#br0" timeOffset="56653.3605">14159 8869 757 0,'7'0'466'15,"3"2"-3"-15,2 9-296 16,0 3-48-16,-4 7-64 16,0 2-14-16,-4 3-5 15,-2-1-2-15,-2-3 1 16,-4-2-2-16,0-10 2 15,-2-6 5-15,6-9 3 0,0-5-2 16,1-12-14-16,2-4-12 16,4-5-14-16,4 1-7 15,6 0-7-15,8 6-3 16,4 7-1-16,-2 4 4 16,0 11 2-16,-4 3 5 15,-9 10 19-15,-2 7 7 16,-5 6 12-16,-3 6 1 15,0 1-11-15,0-3-5 0,4-5-16 16,2-4-54-16</inkml:trace>
  <inkml:trace contextRef="#ctx0" brushRef="#br0" timeOffset="57325.4935">14732 9077 1009 0,'-3'0'537'0,"1"-2"-123"0,0 2-87 15,2-1-138-15,0 0-57 16,0 0-71-16,0 0-57 16</inkml:trace>
  <inkml:trace contextRef="#ctx0" brushRef="#br0" timeOffset="61261.331">14756 8896 1251 0,'1'1'559'0,"3"-2"-269"15,-2-4-62-15,-2 4-107 16,0 0-40-16,0-1-81 15</inkml:trace>
  <inkml:trace contextRef="#ctx0" brushRef="#br0" timeOffset="62120.5168">16128 8604 884 0,'-12'0'435'15,"-6"1"-159"-15,-12 2-129 16,-12 1-37-16,-12-1-50 0,-5 2-16 16,-7-5-18-16,4 1-12 15,14 1-14-15,3-2-4 16,21 3-9-16,4-1-4 15,13 2-7-15,7-1-1 16,10 5 2-16,9 0 4 16,16 0 9-16,5 5 3 15,4-2 8-15,0 4 4 0,-14 5 6 16,-7-2 1-16,-20 10-1 16,-9 2-1-16,-19 5-2 15,-8 5 1-15,-14 0-2 16,4-2-1-16,8-3 0 15,-2-10 0-15,16-6-3 16,3-5-2-16,11-3-3 16,11 2-4-16,6-5 6 15,14 3 1-15,12-7 8 16,10-3 3-16,19 3-4 16,3-4 0-16,0 3 0 15,-4 2-7-15,-10-2-124 16,-8 1-197-16</inkml:trace>
  <inkml:trace contextRef="#ctx0" brushRef="#br0" timeOffset="62401.8813">16248 8698 680 0,'3'-5'349'0,"3"-6"-99"15,1 8-41-15,-5 15-63 16,-1 12-19-16,-1 22-8 16,-1 11-2-16,0 16-15 15,-1 1-13-15,2-10-36 16,1-11-15-16,5-20-9 15,1-10 7-15,3-15-69 16,0-7-57-16,-3-14-207 16</inkml:trace>
  <inkml:trace contextRef="#ctx0" brushRef="#br0" timeOffset="62582.9148">16234 8665 737 0,'7'-8'380'15,"9"-8"-117"-15,10 3-125 16,14 5-38-16,15 8-55 16,6 0-20-16,6 7-14 15,-4 2-1-15,-7 4-116 16,-8 3-221-16</inkml:trace>
  <inkml:trace contextRef="#ctx0" brushRef="#br0" timeOffset="62785.9733">16295 8949 910 0,'17'0'359'15,"26"1"-264"-15,8 3-13 16,3-1-49-16,1 5 16 16</inkml:trace>
  <inkml:trace contextRef="#ctx0" brushRef="#br0" timeOffset="63231.0891">16589 9100 664 0,'1'7'278'0,"5"7"-156"15,4-1-25-15,6-5-34 16,1-1-3-16,2-6-1 15,2-3-2 1,0-5-2-16,-3-6-10 0,-5-3-22 16,-4-3-3-16,-4 1-8 15,-1 3-5-15,-4 10-19 16,0 5-1-16,-3 16 1 16,-1 6 2-16,1 8 10 15,2 4 0-15,3 7-5 16,3 0 1-16,0 8 27 15,0 1 14-15,-8-5 57 16,-8-2 27-16,-6-9 11 16,-2-5 0-16,0-9-35 15,-2-9-17-15,1-15-26 16,0-10-10-16,0-11-44 16,6-7-47-16,3-4-108 15,5-2-86-15</inkml:trace>
  <inkml:trace contextRef="#ctx0" brushRef="#br0" timeOffset="63558.9717">17090 8876 683 0,'7'0'371'0,"10"1"-46"15,8 1-154-15,16 3-75 16,2 1-31-16,7-6-38 16,-2 0 33-16,-4 0-223 15</inkml:trace>
  <inkml:trace contextRef="#ctx0" brushRef="#br0" timeOffset="63762.0386">17116 9018 743 0,'0'2'426'0,"2"3"-72"16,14-3-149-16,6 0-41 15,19 1-71-15,2 0-25 0,15 0-43 16,3-3-25-16,0 0-265 15</inkml:trace>
  <inkml:trace contextRef="#ctx0" brushRef="#br0" timeOffset="64144.6441">17833 8771 677 0,'-20'-5'365'16,"-13"-3"-28"-16,-2 9-280 16,3 3-38-16,-1 13-28 15,4 9-1-15,6 8 2 16,5 11 1-16,20 5 14 15,4-2 14-15,23-3 36 16,5-8 25-16,12-12 15 16,6-5-6-16,4-12-22 15,2-6-13-15,-9-11-8 16,-6-10 12-16,-19-16 34 16,-9-9 5-16,-10-9-7 15,-5-2-16-15,-9 3-50 16,-6 6-19-16,-12 16-91 15,-6 8-60-15</inkml:trace>
  <inkml:trace contextRef="#ctx0" brushRef="#br0" timeOffset="64769.5382">16349 8331 901 0,'-2'2'403'0,"-3"3"-167"16,18-1-158-16,10 2-17 15,23 0-19-15,12-3-3 16,16 2-9-16,3 1-6 16,-6 0-3-16,-5 1 0 15,-19-4 2-15,-12-1 3 16,-19-4 4-16,-10-4-23 0,-10-2-39 15,-6-6-18-15,-5-3-31 16,0-2 7-16,2 1-9 16,6 5 11-16,4 6 15 15,3 7 10-15,1 6 73 16,5 4 17-16,3 6 49 16,0 1 25-16,-2 3 18 15,-6 2 6-15,-8-1-22 16,-3-4-23-16,2-4-29 15,1-6-76-15</inkml:trace>
  <inkml:trace contextRef="#ctx0" brushRef="#br0" timeOffset="65238.137">17582 8434 596 0,'-5'0'325'0,"3"0"-72"15,2 4-71-15,0-4-77 16,0 0-28-16,30 3-24 15,46 5-5-15,-14-4-10 16,6-2-2-16,-5-2-10 16,-6-1-2-16,-16 1-3 15,-8 1-2-15,-17-2-2 16,-5 1-4-16,-11-5-28 16,0 0-32-16,0 1-101 15,-1 3-73-15,0 0-163 0</inkml:trace>
  <inkml:trace contextRef="#ctx0" brushRef="#br0" timeOffset="65378.7652">18007 8364 475 0,'2'4'273'16,"3"6"-37"-16,9 5-48 15,1 3-44-15,2 5-3 16,-2-1 5-16,-7-2 11 16,-9-4 6-16,-6-1-10 15,-3-3-37-15,-5-6-29 0,1 4-85 16,-2-3-110-16</inkml:trace>
  <inkml:trace contextRef="#ctx0" brushRef="#br0" timeOffset="99062.9204">18785 8816 865 0,'7'6'355'0,"5"0"-213"16,25-2-26-16,12-3 13 15,18-2-25-15,10-1-18 16,11 1-45-16,-4-2-13 16,-10 3-7-16,-15 0-2 15,-26 2-27-15,-6-2-53 16,-15 0-260-16</inkml:trace>
  <inkml:trace contextRef="#ctx0" brushRef="#br0" timeOffset="99312.8431">18890 8914 475 0,'-9'0'307'16,"-8"-1"-26"-16,18-4-82 15,15 1-29-15,22 4-46 16,8-3-23-16,15 6-24 15,8 2-13-15,4 0-15 16,0 3-7-16,-8-1-6 16,-5-4-3-16,-18-3-71 15,-7-8-115-15</inkml:trace>
  <inkml:trace contextRef="#ctx0" brushRef="#br0" timeOffset="99515.9261">19385 8656 690 0,'17'2'340'16,"22"11"-113"-16,-3 1-79 0,-5 10-55 16,-4 5-18-16,-14 5-8 15,-10 2-10-15,-10 2-14 16,-7-1-2-16,-5-7-41 15,3-3-109-15</inkml:trace>
  <inkml:trace contextRef="#ctx0" brushRef="#br0" timeOffset="99781.6717">18890 8719 721 0,'-18'2'392'0,"-22"10"-73"15,-1 6-91-15,9 17-61 0,10 7-44 16,19 8-43-16,10 6-2 15,18-10-1-15,5-4-7 16,10-15-11-16,5-8-10 16</inkml:trace>
  <inkml:trace contextRef="#ctx0" brushRef="#br0" timeOffset="100921.8518">1799 9790 903 0,'1'4'335'0,"-1"4"-211"15,25 3-53-15,18 1 7 16,26-2 8-16,19-3-22 0,16-4-31 15,-8-3-4-15,-7 0 2 16,-9-1-30 0,-26-1-132-16,-7 0-122 0</inkml:trace>
  <inkml:trace contextRef="#ctx0" brushRef="#br0" timeOffset="101156.1712">1830 9888 714 0,'3'2'276'0,"11"4"-137"16,14 2-16-16,25-4 26 15,9 0 1-15,18-6-41 16,5-5-27-16,-2-2-29 0,-1-3-10 15,-18 4 10 1,-11 4-66-16,-17 3-192 0</inkml:trace>
  <inkml:trace contextRef="#ctx0" brushRef="#br0" timeOffset="101359.6347">2346 9728 639 0,'22'6'312'0,"26"11"-85"16,6-1-52-16,-10 5-32 15,-11 2-26-15,-15 0-52 16,-11 3 1-16,-15 1-25 16,-6-6 2-16,-14-3-109 15,-12-3-121-15</inkml:trace>
  <inkml:trace contextRef="#ctx0" brushRef="#br0" timeOffset="101562.509">2013 9697 703 0,'-9'0'368'0,"-9"4"-74"0,-7 8-75 15,3 13-65-15,5 5-11 16,16 12-31-16,6 0-13 16,12 0-31-16,8-2-19 15,6-16-28-15,4-4-2 16</inkml:trace>
  <inkml:trace contextRef="#ctx0" brushRef="#br0" timeOffset="102140.58">3066 9643 768 0,'1'-2'317'0,"12"1"-154"16,7 0-48-16,24 0-11 16,7 1-1-16,22-1-29 15,7-1-14-15,-1-1-15 16,-1-1-8-16,-25-2-28 15,-16-3-51-15,-14 4-285 16</inkml:trace>
  <inkml:trace contextRef="#ctx0" brushRef="#br0" timeOffset="102359.0033">3401 9628 740 0,'3'9'334'15,"2"17"-119"-15,-2 9-13 16,-3 16-37-16,-5 9-18 16,-3 8-56-16,2 2-14 15,0-10-30-15,5-8-7 16,2-16-16-16,1-7-1 0,-1-9 5 16,-2-7 3-16,-3-9-60 15,0-1-98-15</inkml:trace>
  <inkml:trace contextRef="#ctx0" brushRef="#br0" timeOffset="102921.3719">3532 10065 898 0,'1'-4'383'0,"7"-3"-211"16,0 3-36-16,14 0-57 16,4-3-13-16,9 7-18 15,6 0-6-15,-8 6-10 16,-6 5-5-16,-14 0-7 15,-7 2-2-15,-11-2 4 16,-4 2 0-16,-7 1-2 16,-4-5 0-16,6-3-12 15,5-6-15-15,11-3-18 16,10 1-7-16,8 2-4 16,-2 3 9-16,6 5 9 15,-3 4 2-15,-7 9 11 16,-2-2 6-16,-17 6 17 15,-8-2 8-15,-16-4 7 16,-4-3 3-16,-6-13-2 16,-1-3-50-16,13-12-441 15</inkml:trace>
  <inkml:trace contextRef="#ctx0" brushRef="#br0" timeOffset="103522.6217">3195 9437 511 0,'-4'-3'323'0,"-2"-2"-33"0,4 1-121 16,4 1-39-16,9 1-59 16,8 1-10-16,12 1-9 15,11 1 3-15,19-1-12 16,9 0-11-16,2 0-15 16,-3-2 1-16,-14-3-24 15,-9 1-33-15,-14-1-66 16,-11-1-19-16,-18 3 11 15,-6-3 30-15,-18-1 60 16,-2-2 17-16,1-3 7 16,4 2 0-16,8 4-6 15,7 4-4-15,4 4 13 16,2 5 11-16,9 2 35 16,2 3 25-16,0 1 32 0,-4 1 8 15,-6 0 2-15,-6-2-11 16,-7 2-38-16,-1-3-14 15,-4 4-68-15,4-1-115 16</inkml:trace>
  <inkml:trace contextRef="#ctx0" brushRef="#br0" timeOffset="103944.4001">4204 9775 776 0,'0'-3'449'0,"-1"-2"-82"0,1 5-127 15,0 0-126-15,0 4-46 16,2 26-29-16,8 49-1 15,-3-30-8-15,-1 0-5 16,-4-13-5-16,1-4-1 16,-3-10-19-16,1-8-55 15,0-5-309-15</inkml:trace>
  <inkml:trace contextRef="#ctx0" brushRef="#br0" timeOffset="104085.4016">4027 9958 900 0,'7'-2'423'0,"27"-6"-165"16,7-2-56-16,21-1-51 15,8 6-38-15,-12 2-46 16,-6 4-18-16</inkml:trace>
  <inkml:trace contextRef="#ctx0" brushRef="#br0" timeOffset="104606.1921">4819 9650 960 0,'0'4'328'16,"5"17"-233"-16,0 10-25 16,-5 28 26-16,1 11 23 15,0 12-38-15,-1-1-21 0,3-13-20 16,3-11-8-16,-1-20-2 16,2-6 2-16,-4-17-52 15,-3-7-75-15</inkml:trace>
  <inkml:trace contextRef="#ctx0" brushRef="#br0" timeOffset="104793.3793">4722 9677 1098 0,'10'-3'438'0,"22"-4"-281"16,12 0-27-16,19 2-36 15,5 0-25-15,5 0-35 16,1 0-9-16,-6 4-126 16,-1 3-407-16</inkml:trace>
  <inkml:trace contextRef="#ctx0" brushRef="#br0" timeOffset="104996.4907">4898 9886 803 0,'16'0'363'16,"9"1"-180"-16,18-3-105 15,9-3-4-15,8 4 30 16,4 1-177-16</inkml:trace>
  <inkml:trace contextRef="#ctx0" brushRef="#br0" timeOffset="105527.58">5335 10235 473 0,'4'-4'286'15,"3"-6"-20"-15,1-1-31 16,-3-1-55-16,-5-3-23 15,-9-1-37-15,-5 0-19 16,-12 0-35-16,-4 3-21 0,2 9-30 16,-5 4-11-16,7 6-11 15,3 6-7-15,6 2-6 16,6 2 0-16,12 0 0 16,7-2 5-16,8-5 8 15,2-4 5-15,0-6 6 16,1-3 3-16,-1-3 2 15,1 3-1-15,-3 1-7 16,-1 3-4-16,0 8-11 16,0 4-3-16,9 9-1 15,-2 4 0-15,-3 6 8 16,2 3 5-16,-13 6 5 16,-2-2 6-16,-12-3 19 15,-10-1 47-15,-16-5 22 16,-5-4 6-16,-8-5-5 15,0-7-43-15,6-12-34 16,3-7-48-16,11-15-217 0</inkml:trace>
  <inkml:trace contextRef="#ctx0" brushRef="#br0" timeOffset="105996.2224">4718 9457 725 0,'2'-1'350'16,"10"1"-128"-16,10 0-49 15,26-4-75-15,7 7-4 16,16 0-18-16,2 2-17 16,2-1-19-16,-7-1-6 15,-12-2-5-15,-10 1-41 16,-20-2-172-16,-5 0-164 15</inkml:trace>
  <inkml:trace contextRef="#ctx0" brushRef="#br0" timeOffset="106184.0752">5227 9365 494 0,'0'1'302'0,"4"4"-14"16,4-2-89-16,10 5-97 15,2 6-12-15,3 0 10 16,-2 2 12-16,-7 5 26 15,-7-6 12-15,-10 0-18 16,-6 2-22-16,-9-9-41 16,-5 8-16-16,-5-1-122 15,3-2-98-15</inkml:trace>
  <inkml:trace contextRef="#ctx0" brushRef="#br0" timeOffset="106697.4694">5862 9909 573 0,'15'0'287'0,"19"1"-102"0,5 0-47 16,14 6-46-16,6-3-38 15,6-4 27-15,0 0-137 16</inkml:trace>
  <inkml:trace contextRef="#ctx0" brushRef="#br0" timeOffset="106885.3223">5923 10055 843 0,'8'0'372'0,"16"1"-174"15,12-1-17-15,18-2-48 16,5 2-36-16,5 0-56 15,-2 0-17-15,-9 5-130 16</inkml:trace>
  <inkml:trace contextRef="#ctx0" brushRef="#br0" timeOffset="107291.4629">6791 9745 979 0,'-18'-2'403'0,"-13"0"-238"16,-1 11-127-16,1 6-24 0,4 19-33 15,5 9-6-15,11 9 0 16,9 8 4-16,10-6 3 16,7-3 2-16,18-13 35 15,5-9 18-15,14-10 31 16,5-10 10-16,-9-10-13 16,-1-7 5-16,-8-16 14 15,-6-5 7-15,-10-9 9 16,-8-3-8-16,-20-9-20 15,-10-4-11-15,-10 4-36 16,-7 9-25-16,-3 14-85 16,0 11-77-16</inkml:trace>
  <inkml:trace contextRef="#ctx0" brushRef="#br0" timeOffset="107806.9407">6581 9531 947 0,'9'0'368'0,"12"0"-240"16,8 0 0-16,16 1-22 16,5 0-25-16,11 6-50 15,-3-1-14-15,-13-3-4 16,-2 0 3-16,-14-2-25 15,-1-4-39-15,-8-5-97 16,-8 3-44-16,-9-10-25 16,-4 1 20-16,-10 2 85 15,-1-2 38-15,3 11 47 16,-2 2 16-16,7 3 16 16,1 8 15-16,3-3 30 15,4 5 16-15,5-1 19 0,6-5 0 16,0 2 30-16,-1-3 8 15,-5-2 14-15,-4 4 22 16,-8 0-10-16,-5 2-6 16,-8 4-19-16,-1-3-34 15,4 2 4-15,4-2-74 16</inkml:trace>
  <inkml:trace contextRef="#ctx0" brushRef="#br0" timeOffset="144734.5784">17682 2407 996 0,'-5'17'420'16,"-2"13"-225"-16,5 23-105 16,1 10-25-16,4 22-21 15,3 12-12-15,0 4-9 16,1-5 3-16,-3-14-3 16,0-13 0-16,-1-21-99 0,0-7-76 15,-2-19-313-15</inkml:trace>
  <inkml:trace contextRef="#ctx0" brushRef="#br0" timeOffset="145148.7539">17655 2405 919 0,'-7'7'377'0,"-10"5"-219"0,-4 7-35 16,-5 1-68-16,-1-1 48 16,2 5-18-16,0-4-11 15,6-3 11-15,8-2-70 16,10-9-17-16,6-4-1 15,11-4 5-15,5-8 6 0,3-15 6 16,4-2 0-16,1-8 0 16,-4-3 0-16,-1 4-4 15,-3 0-2-15,-4 8 6 16,-2 7 7-16,-1 12 12 16,-3 8 4-16,0 14-7 15,3 10-9-15,4 11-14 16,4 4-2-16,7 0-48 15,0-2-114-15</inkml:trace>
  <inkml:trace contextRef="#ctx0" brushRef="#br0" timeOffset="145445.9129">18211 2037 1125 0,'-3'1'558'0,"-2"0"-190"16,2 7-191-16,-1 4-41 15,4 10-59-15,2 8-15 16,4 10-26-16,2 6-11 0,-1 4-10 15,-1 2-4-15,1-1-1 16,-3-5 1-16,1-13-14 16,1-3-39-16,-5-14-123 15,0-4-84-15</inkml:trace>
  <inkml:trace contextRef="#ctx0" brushRef="#br0" timeOffset="145648.6377">18036 2278 662 0,'2'-6'375'0,"5"-4"-44"16,10 1-67-16,13 1-33 16,13 2-9-16,18-1-24 15,6 0-39-15,3 5-70 16,-9-2-30-16,-16 4-29 0,-12 0-28 15</inkml:trace>
  <inkml:trace contextRef="#ctx0" brushRef="#br0" timeOffset="148298.381">7719 9897 1029 0,'-3'5'433'0,"3"1"-242"0,13 2-53 15,26 2-55-15,11 1-15 16,18-3-28-16,5-4-10 0,0-5-16 16,6-1-11-16,-2-2-188 15</inkml:trace>
  <inkml:trace contextRef="#ctx0" brushRef="#br0" timeOffset="148610.3956">7790 10043 661 0,'-1'0'351'0,"1"0"-91"0,15 1-69 16,9 0-21-16,18-1-23 15,11-2-24-15,9-2-54 16,15-3-25-16,11 1-28 16,-8-2-15-16,-8 8-117 15,-18 3-101-15</inkml:trace>
  <inkml:trace contextRef="#ctx0" brushRef="#br0" timeOffset="149016.5619">8111 9799 657 0,'3'3'375'16,"12"4"3"-16,12 3-185 15,19 5-70-15,14 3-29 16,2 4-53-16,-4 3-17 15,-11-1-8-15,-15-4 0 16,-9-1-1-16,-4-5 0 0,-11-7 3 16,-4 0 7-16,-4-7 12 15,-4 0 17-15,-5-3 39 16,-4 1 12-16,-7 2 17 16,-6 5-7-16,-3 10-34 15,-2 4-21-15,-1 8-33 16,2 6-13-16,0 3-110 15,0 2-577-15</inkml:trace>
  <inkml:trace contextRef="#ctx0" brushRef="#br0" timeOffset="160333.805">8955 9708 438 0,'3'4'295'16,"5"0"42"-16,27 7-149 15,11 0 0-15,33-3-44 0,10-1-38 16,18-7-51-16,-2-3-14 16,-14-2-15-1,-8-1-23-15,-32 4-45 0,-14 2-35 16,-25 6-94-16,-12 3-54 16</inkml:trace>
  <inkml:trace contextRef="#ctx0" brushRef="#br0" timeOffset="160583.735">9363 9753 645 0,'-4'-4'342'0,"1"-1"-75"15,1 4-57-15,2 1-61 16,-2 6-23-16,1 25-25 15,-1 77 6-15,-4-34-22 16,-1-1-7-16,5-10-26 16,-5-9-23-16,10-12-12 15,6-8-2-15,0-15-12 16,1-8-41-16,-5-10-178 16</inkml:trace>
  <inkml:trace contextRef="#ctx0" brushRef="#br0" timeOffset="161036.7533">9499 10146 931 0,'4'-2'430'0,"7"-7"-173"15,6 2-71-15,12 1-73 16,4 3-27-16,9 3-47 16,1 4-14-16,-8 8-13 15,-6-1-3-15,-20 6-2 16,-6-2-1-16,-16 1 1 15,-6 0 1-15,-5-5 6 16,1 1 2-16,7-8-5 16,7-2-13-16,9 0-15 15,9-1-7-15,11 4-4 16,3 2 8-16,2 4 6 16,-1 3 3-16,-9 6 10 15,-7 1 7-15,-17 3 11 16,-9-3 3-16,-15-3 8 15,-3-6 0-15,0-13-31 0,2-8-74 16,11-12-372-16</inkml:trace>
  <inkml:trace contextRef="#ctx0" brushRef="#br0" timeOffset="161521.0158">10049 10128 1055 0,'-1'0'490'16,"3"1"-181"-16,23 0-83 31,-12 0-102-31,0 1-22 0,63 0-59 0,7-1-17 0,7-1-12 16,-41-1-8-16,-17 1-122 15,-6 2-483-15</inkml:trace>
  <inkml:trace contextRef="#ctx0" brushRef="#br0" timeOffset="161997.6212">10803 9741 985 0,'1'3'440'0,"1"5"-216"16,4 27-109-16,-4 13-17 15,3 25-31-15,1 5-1 16,-6-2-7-16,0-3-7 16,0-19-9-16,-4-6-10 15,0-19-8-15,5-8-29 16,-1-21-198-16</inkml:trace>
  <inkml:trace contextRef="#ctx0" brushRef="#br0" timeOffset="162153.4476">10790 9769 1018 0,'15'-5'426'0,"27"-6"-243"16,7 2-43-16,16 4-71 15,6 4-17-15,-3 4-32 16,-6 1-27-16,-18 8-228 16</inkml:trace>
  <inkml:trace contextRef="#ctx0" brushRef="#br0" timeOffset="162341.0269">10770 9995 1165 0,'4'0'480'0,"11"2"-263"0,15-1-123 16,27 4-45-16,12-1-17 16,17 2-66-16,-2 3-142 15</inkml:trace>
  <inkml:trace contextRef="#ctx0" brushRef="#br0" timeOffset="162903.3016">11301 10270 901 0,'3'-3'407'0,"8"-2"-188"16,-7-6-44-16,1-4-56 15,-6-3-22-15,-11-2-33 16,2 1-9-16,-10 4-17 15,-3 5-5-15,-1 9-8 0,-7 1-6 16,8 8-19-16,7 2-10 16,16 3-11-16,6 2 1 15,13-1 10-15,-1-2 6 16,5-6 6-16,5-3 2 16,-8-3 4-16,-1-1-1 15,-12 1-2-15,-4 2-2 16,-5 7-4-16,-1 4-2 15,3 7-2-15,0 3-3 0,7 8 2 16,0 1 2-16,3 6 1 16,-1 1 3-16,-9-4 5 15,-1-2 7-15,-15-3 40 16,-1-4 16-16,-6-7 15 16,-4-3 2-16,-5-13-27 15,1-3-8-15,0-13-17 16,3-5-22-16,14-5-73 15,6-7-46-15,15 1-141 16,9-2-125-16</inkml:trace>
  <inkml:trace contextRef="#ctx0" brushRef="#br0" timeOffset="163200.1413">11709 10089 759 0,'0'0'414'0,"3"0"-109"15,4 0-82-15,-7-1-114 16,13-1-38-16,53-1-32 16,-19 1-11-16,5-2-11 15,-4 3-11-15,-9 1-114 16,-7 1-103-16</inkml:trace>
  <inkml:trace contextRef="#ctx0" brushRef="#br0" timeOffset="163380.3504">11745 10181 974 0,'-6'3'429'0,"-6"1"-208"0,10 2-49 0,10-3-61 16,6-1-22-16,18 2-39 15,12-4-15-15,14 1-22 16,10 0-13-16</inkml:trace>
  <inkml:trace contextRef="#ctx0" brushRef="#br0" timeOffset="163864.2193">12644 9934 984 0,'-11'-10'508'0,"-7"-11"-171"0,-7 2-116 16,-3-1-47-16,-7 7-92 15,2 10-40 1,-2 15-57-16,3 12-18 0,2 15-2 16,5 6 6-16,11 3 14 15,7 2 8-15,15-5 5 16,9-5 3-16,13-10 7 15,12-5 4-15,19-14 4 16,4-9 1-16,3-11 1 16,-6-10 0-16,-20-9 15 15,-8-8 10-15,-25-6 52 16,-9-3 21-16,-24-5 3 16,-7 0-14-16,-18 3-69 15,-4 5-66-15</inkml:trace>
  <inkml:trace contextRef="#ctx0" brushRef="#br0" timeOffset="168995.9766">13387 10053 888 0,'12'-2'375'0,"26"1"-215"0,15 1-12 16,22 1-62-16,11 3-27 16,7 3-43-16,-8-3-4 15,-12 3 3-15,-12-2-23 16,-19-2-144-16</inkml:trace>
  <inkml:trace contextRef="#ctx0" brushRef="#br0" timeOffset="169245.918">13532 10134 431 0,'-7'2'269'16,"-8"0"-19"-16,12 2-104 15,8-1-23-15,21 3-28 16,10 0-12-16,22 0-24 16,4-3-13-16,6-2-23 15,1 0-4-15,-4 0 7 16,-5-1-62-16</inkml:trace>
  <inkml:trace contextRef="#ctx0" brushRef="#br0" timeOffset="169464.9903">13954 9972 1020 0,'16'3'393'0,"22"8"-291"16,8 3 0-16,-4 6-34 16,-6 3-11-16,-17-4-15 15,-7 4-11-15,-13-5 0 16,-8-3 0-16,-19 0-73 16,-12-7-108-16</inkml:trace>
  <inkml:trace contextRef="#ctx0" brushRef="#br0" timeOffset="169777.3128">13513 9987 944 0,'-13'4'424'0,"-10"4"-198"16,-4 7-119-16,-8 4-32 16,1 3-41-16,2 0-15 0,6-3-19 15,10-1-6-15,16 1-12 16,4-3 8-16,25 1 37 15,5-1 14-15,16-2 18 16,7 1-4-16,0-2-69 16</inkml:trace>
  <inkml:trace contextRef="#ctx0" brushRef="#br0" timeOffset="170308.1431">14593 9930 817 0,'12'2'353'0,"12"6"-190"15,13 2-14-15,25 2-41 16,12-2-24-16,16-3-36 15,-1-3-6-15,-21-4-8 16,-13-1-28-16,-28-8-82 16,-7-1-77-16,-13-4-181 15,-8-5-107-15</inkml:trace>
  <inkml:trace contextRef="#ctx0" brushRef="#br0" timeOffset="170496.6195">14907 9945 534 0,'0'7'305'16,"0"12"-43"-16,0 5-22 16,-2 6-51-16,-1 6-27 15,0 2-49-15,-2 1-24 0,3 2-39 16,1-3-15-16,4-5-11 16,4-4-2-16,4-11 0 15,0-4 24-15,-4-10-125 16,-1-5-168-16</inkml:trace>
  <inkml:trace contextRef="#ctx0" brushRef="#br0" timeOffset="170918.4002">15071 10353 967 0,'10'0'414'16,"13"2"-227"-16,5 3-39 15,-1 6-63-15,-4 2-23 16,-11 1-30-16,-6 2-5 15,-13 1 2-15,-2-2 1 16,-9-1 2-16,1-5-2 16,3-6-13-16,7 1-17 0,8-4-18 15,5 0-8-15,13 0-2 16,-1 5 9-16,5 4 9 16,4 6 0-16,-9 3 5 15,-6 1 4 1,-18 3 15-16,-9-2 13 0,-17 1 12 15,-8-5 4-15,2-11-7 16,3-4-31-16,9-8-175 16,10-4-311-16</inkml:trace>
  <inkml:trace contextRef="#ctx0" brushRef="#br0" timeOffset="171309.1699">15561 10193 994 0,'9'2'426'0,"13"0"-229"15,8 2-22-15,12-3-68 16,7 1-27-16,4-2-45 16,-2 0-9-16,-12 0-39 15,-8 1-60-15,-12 3-437 16</inkml:trace>
  <inkml:trace contextRef="#ctx0" brushRef="#br0" timeOffset="171511.9994">15599 10367 947 0,'8'1'433'16,"18"0"-186"-16,18 1-20 15,16-3-77-15,7-1-37 16,-1 1-64-16,-9-2-15 0,-16 3-81 15</inkml:trace>
  <inkml:trace contextRef="#ctx0" brushRef="#br0" timeOffset="172020.8511">16336 9999 545 0,'0'1'293'0,"3"9"-43"0,-3 8-79 16,-1 15-53-16,-2 7-17 15,-4 11-28-15,0 1-19 16,-2 3-14-16,1-4-7 16,7-11-8-16,1-5 1 15,2-22-8-15,4-12-26 16,-4-21-99-16,1-7-67 15,-4-18-265-15</inkml:trace>
  <inkml:trace contextRef="#ctx0" brushRef="#br0" timeOffset="172177.0799">16272 9967 687 0,'3'-10'334'0,"5"-9"-114"16,4 0-37-16,10 5-68 15,7 1-24-15,18 3-47 16,7 7-16-16,10 4-21 15,-4 4-1-15,-3 9 75 16,-5 2-145-16</inkml:trace>
  <inkml:trace contextRef="#ctx0" brushRef="#br0" timeOffset="172372.0047">16325 10121 564 0,'0'2'271'16,"6"2"-46"-16,9-1-101 0,18 4-43 15,11-3-5-15,14 1-41 16,2 0-11-16</inkml:trace>
  <inkml:trace contextRef="#ctx0" brushRef="#br0" timeOffset="172991.0967">16723 10357 382 0,'8'2'250'0,"6"1"-13"15,-2-3-52-15,1-2-24 16,-3-5-33-16,0-2-21 15,-6-6-20-15,-2-4-10 16,-3 0-20-16,-6-3-11 16,-4 3-35-16,-4 6-14 15,-8 7-18-15,-4 4-4 16,-2 9-2-16,4 8 5 0,10 6 5 16,5 2 1-16,11 2 4 15,4-1 1-15,10-7 4 16,4-2 3-16,8-9 5 15,0-6 4-15,-4-7 5 16,-3-6 3-16,-10-1 5 16,0 1-1-16,-8 5 6 15,-2 3 0-15,0 5-6 16,0 3-2-16,0-3-9 16,0 5-6-16,7 25-4 15,12 42-3-15,-6-26 1 16,-5 1-1-16,-6-3 49 15,-7-2 25-15,-16-4 65 16,-3-2 24-16,-14-9-13 16,-3-2-13-16,-1-15-41 15,1-7-17-15,8-9-26 16,-1-8-11-16,8-5-30 0,1 1-15 16,11-3-76-16,6 2-48 15,9 6-269-15</inkml:trace>
  <inkml:trace contextRef="#ctx0" brushRef="#br0" timeOffset="173499.4428">17216 10154 1039 0,'13'0'407'0,"14"0"-271"16,13 0-12-16,16 3-37 16,1-4-20-16,1-1-39 15,-6 0-14-15,-18-4-126 0,-5 6-155 16</inkml:trace>
  <inkml:trace contextRef="#ctx0" brushRef="#br0" timeOffset="173702.5165">17247 10269 637 0,'0'1'328'0,"8"1"-44"16,8-2-63-16,23 0-43 16,9 0-4-16,13 0-53 15,1 0-37-15,-12 0-46 16,-3 0-24-16,-11 0-472 16</inkml:trace>
  <inkml:trace contextRef="#ctx0" brushRef="#br0" timeOffset="174429.4609">17791 10111 803 0,'8'3'355'0,"13"10"-175"0,1 5-10 16,-3 5-17-16,-6 3-11 15,-9 4-25-15,-6-4-17 16,-7 0-38-16,1-3-15 0,2-10-12 15,1-5 3-15,5-12-12 16,0-10-14-16,5-10-22 16,3-2-13-16,7 1-4 15,3 5 7-15,6 9 5 16,3 2 1-16,-2 9 2 16,-4 0 3-16,-5 9 10 15,-6 0 6-15,-5 5 9 16,0 3 1-16,-7-3 0 15,2 2 0-15,-1-3 0 16,-3-5 2-16,7-6 0 16,-1-5-5-16,5-11-8 15,1-3-6-15,5-4-8 16,4-1-2-16,2 3 2 16,6 1 1-16,-1 11-2 15,-2 4 1-15,-3 4 0 0,-4 7 6 16,-6 2 18-16,-1 5 8 15,-2 7 10-15,-2-1-4 16,0 3-10-16,0-3-4 16,2-1 14-16,1-4-64 15</inkml:trace>
  <inkml:trace contextRef="#ctx0" brushRef="#br0" timeOffset="175007.4504">18611 10353 437 0,'4'-6'251'0,"5"-2"-23"16,0-2-34-16,-3-2-33 15,0-2-13-15,-6-1-28 16,-5-3-11-16,-11-4-22 16,-5 3-11-16,-7 3-27 15,-3 5-15-15,2 12-39 0,-1 5-12 16,0 10-9-16,9 3 1 15,2 7 8-15,10 1 1 16,10-1 8-16,7-1 3 16,11-9 9-16,2-6 5 15,9-10 6-15,0-10 2 16,4-7 1-16,-2-3-1 16,-2 1-5-16,-5 3-3 0,-8 8-11 15,-7 5-5-15,-4 14 7 16,-4 8 4-16,3 16 9 15,-1 6 0-15,3 11-8 16,-1-1-1-16,-5-4 1 16,-2-6 5-16,-14-10 38 15,-6-1 20-15,-11-10 28 16,-2 0 10-16,-2-11-21 16,4-6-15-16,7-10-28 15,-1-8-16-15,9-6-116 16,4-3-116-16</inkml:trace>
  <inkml:trace contextRef="#ctx0" brushRef="#br0" timeOffset="175507.6046">19018 10219 852 0,'10'-3'418'0,"16"-1"-164"16,13 1-113-16,9 0-33 16,12 2-63-16,-3 0-15 15,-13 0-43-15,-6 0-45 16,-16 1-399-16</inkml:trace>
  <inkml:trace contextRef="#ctx0" brushRef="#br0" timeOffset="175679.313">19075 10308 642 0,'1'3'341'0,"10"2"-31"15,12-3-45-15,18-2-59 16,11 0-26-16,7 0-88 16,0 0-33-16,-7 1-57 15</inkml:trace>
  <inkml:trace contextRef="#ctx0" brushRef="#br0" timeOffset="176241.7233">19761 10189 669 0,'2'-21'414'16,"1"-14"-45"-16,4-1-139 15,-1-3-32-15,-1 9-56 16,-3 4-29-16,-2 11-51 16,-2 8-21-16,-5 13-39 15,1 13-13-15,-1 11-4 16,2 9-3-16,5 9 4 16,7 3 7-16,6 3 7 15,1-3 4-15,0-9 7 16,-4-6 3-16,-7-12 10 15,-6-7 4-15,-18-14 4 16,-5-3-1-16,-11-12-6 0,1 0-4 16,11-1-14-16,6 0-7 15,19 8-23-15,6 0-7 16,16 3-4-16,8 2 3 16,13 2 15-16,2 2-13 15,1 0-94-15,-4 2-177 16</inkml:trace>
  <inkml:trace contextRef="#ctx0" brushRef="#br0" timeOffset="176617.1211">20056 10128 793 0,'0'-7'363'0,"5"-8"-157"15,9 1-50-15,8 0-34 16,7 3-2-16,7 3-17 16,1 3-13-16,3 9-35 15,-4 5-27-15,-11 6-8 16,-10 4 2-16,-18 8 10 15,-15-2 4-15,-14 9-5 16,-5-2-5-16,0-2-10 0,6 2-4 16,16-8-7-16,9-3-2 15,16-5 0-15,7-3 1 16,11-3 5-16,7 0 0 16,9-5 2-16,2 0-2 15,7-7 150-15</inkml:trace>
  <inkml:trace contextRef="#ctx0" brushRef="#br0" timeOffset="177030.4296">20491 10179 332 0,'-1'-11'276'0,"-3"-6"41"16,0-1-56-16,0-1-9 16,4 6-51-16,0 2-27 0,7 2-56 15,4 2-18-15,7-5-17 16,9 5-13-16,9 7-25 15,-2 7-13-15,0 9-26 16,-4 6-6-16,-16 2-3 16,-12 2 1-16,-21 4 2 15,-14-1 5-15,-9-2 7 16,0 0 2-16,11-6 0 16,12-4-3-16,12-6-5 15,7-4 1-15,12 0-1 16,5 1 0-16,12 0-1 15,7 2 0-15,4-3-1 16,6-3-8-16,7-5-265 16</inkml:trace>
  <inkml:trace contextRef="#ctx0" brushRef="#br0" timeOffset="177596.9952">21113 10196 821 0,'-1'3'406'0,"-4"7"-139"16,-1 3-63-16,-1 8-85 15,0 3-34-15,1 2-42 16,0-1-14-16,0-5-4 16,0-8 3-16,-3-5 18 15,2-7 8-15,1-9 3 16,-2-5-2-16,6-16-18 0,-1-4-7 16,3-14-8-16,0-2-5 15,5 5-9-15,0 0-4 16,-1 13 3-16,0 6 19 15,-2 11 34-15,1 8 4 16,-1 7-22-16,5 5-22 16,4 5-36-16,7 8-5 15,7 7 9-15,4 5 5 16,7 6 2-16,0 1 2 0,4 4 2 16,-2-1 1-1,-5-3 3-15,-4-3 0 0,-8-15 4 16,-2-5 4-16,-6-15 14 15,-3-8 8-15,0-13 9 16,-4-8 0-16,1-5-19 16,-8-2-9-16,-3-2-9 15,-1 3-8-15,-2 5-27 16,4 8-19-16,-1 15-77 16,-3 8 117-16</inkml:trace>
  <inkml:trace contextRef="#ctx0" brushRef="#br0" timeOffset="180714.1262">22426 10154 407 0,'-5'-6'275'16,"0"-9"45"-16,-2-6-67 16,1-5-50-16,6-2-20 15,1-1-45-15,0 2-17 16,3 9-32-16,-2 4-5 15,-3 13-34-15,1 3-16 16,-4 15-29-16,2 11-8 0,2 6 1 16,3 6 2-16,4 1 2 15,-2-3 2-15,2-3 1 16,-2-6 2-16,-5-7 6 16,-2-4 1-16,-8-7 10 15,-4-4 1-15,-7-7-3 16,1-5-2-16,0 0-13 15,3 2-2-15,10 3-6 16,2-1-5-16,14-5-4 16,10-2-1-16,18 0 3 15,14 2 3-15,4 4 5 16,1 2 3-16,-15 3-46 16,-12 2-92-16</inkml:trace>
  <inkml:trace contextRef="#ctx0" brushRef="#br0" timeOffset="181276.8982">22542 9819 487 0,'-10'-13'345'0,"-10"-7"-11"0,-14 1-90 16,-7-3-47-16,-20 11-87 16,-4 5-33-16,-17 16-72 15,0 21-15-15,15 33-24 16,11 11-6-16,26 19 1 15,10 1 6-15,23-1 6 16,19 1 16-16,38-13 40 16,24-8 15-16,36-34 23 15,12-17-6-15,3-36 2 16,-7-16 10-16,-28-31 12 16,-17-11 6-16,-42-12 5 15,-29-7-20-15,-44-4-26 16,-31-2-4-16,-36 12-40 0,-7 10-6 15,2 31-87-15,6 20-387 16</inkml:trace>
  <inkml:trace contextRef="#ctx0" brushRef="#br0" timeOffset="195678.4169">2159 11018 557 0,'-12'3'299'0,"-17"4"-29"0,-4 1-65 15,-11 0-67-15,-7 1-15 16,-6-9-51-16,2 0-15 16,17-3-23-16,12-4-15 15,21 3-43-15,6-1-3 16,20 3 5-16,10 2 12 15,16 8 33-15,3 6 0 16,-2 13 3-16,-11 8 8 16,-23 10 19-16,-11 4 5 0,-27 7 0 15,-9-2-8-15,-14-7-19 16,-1-8-3-16,5-15 0 16,7-12-3-16,13-13-13 15,4-5-11-15,14-2-32 16,8 4-13-16,13 4 2 15,7 1 7-15,18 3 25 16,5 4 9-16,11 2 1 16,-2 1 1-16,2-5-93 15,-5-5-403-15</inkml:trace>
  <inkml:trace contextRef="#ctx0" brushRef="#br0" timeOffset="196030.0772">2252 11232 889 0,'4'4'413'16,"8"-1"-119"-16,13 3-218 16,11 1-4-16,16-1-33 15,1 0-21-15,1-5-3 16,-11-4 4-16,-18-1-23 15,-5-4-38-15,-14-4-87 16,-5 2-63-16,-4-1-59 16,-6 4 31-16,-6 6 81 15,0 1 65-15,1 7 115 0,-1 1 36 16,4 7 51-16,2 1 17 16,-4 6-6-16,7 3-20 15,6 3-20-15,1 5-18 16,9-2-25-16,-2-1-7 15,0-5-57 1,2-1-103-16</inkml:trace>
  <inkml:trace contextRef="#ctx0" brushRef="#br0" timeOffset="196295.6457">2855 11311 1070 0,'-12'-6'492'0,"-12"-4"-213"0,-5-1-72 16,3 4-102-16,2 3-43 15,3 6-68-15,5 10-29 16,8 9-16-16,4 9 0 16,12 5 12-16,5-3 12 15,11-6 13-15,0-9 7 0,5-14 15 16,2-3 17-16,-9-8 49 15,1-5 20-15,-20-9 16 16,-8-4-11-16,-15-3-60 16,-4 1-72-16</inkml:trace>
  <inkml:trace contextRef="#ctx0" brushRef="#br0" timeOffset="196889.2406">3691 11216 1010 0,'-15'3'483'16,"-12"-1"-205"-16,-1 14-153 15,-1 6-55-15,9 17-80 16,4 10-23-16,16 5-7 16,11 2 8-16,10-12 12 15,9-11 8-15,8-16 9 16,1-15 4-16,-9-11 58 16,-9-6 34-16,-14-8 46 15,-7 0 11-15,-15-4-39 0,-8 1-32 16,-13 6-51-16,-5 4-19 15,8 11-96-15,6 5-102 16</inkml:trace>
  <inkml:trace contextRef="#ctx0" brushRef="#br0" timeOffset="197077.1001">3766 11326 1247 0,'9'0'517'0,"21"3"-310"16,8 12-103-16,10 15-86 16,1 12-10-16,-8 15-7 15,-9 4-37-15,-12 6-109 16,1-3-23-16,-5-11-48 16</inkml:trace>
  <inkml:trace contextRef="#ctx0" brushRef="#br0" timeOffset="197264.1521">4091 11257 1106 0,'-11'9'499'0,"-15"17"-226"0,0 12-95 16,-2 17-88-16,-8 6-28 15,-2 9-37-15,-6 0-11 16,5 2-35-16,3-8-86 15</inkml:trace>
  <inkml:trace contextRef="#ctx0" brushRef="#br0" timeOffset="197576.5788">4179 11287 929 0,'5'4'444'16,"5"11"-165"-16,2 6-107 0,0 10-79 15,-3 1-24-15,-3-1-25 16,-4-3-15-16,-1-13-12 16,-1-7-1-16,1-14 3 15,3-9 0-15,5-10-5 16,3-3-4-16,3 2-10 15,2 2-6-15,0 13-12 16,-2 10-3-16,-1 13 4 16,-2 10 5-16,-2 8 11 15,-5-2 4-15,3 2 0 16,-1-3 56-16,-1-10-210 0</inkml:trace>
  <inkml:trace contextRef="#ctx0" brushRef="#br0" timeOffset="197732.9863">4412 11133 1445 0,'-1'0'567'0,"-5"0"-401"16,5 3-101-16,1-3-93 15,0 0-123-15</inkml:trace>
  <inkml:trace contextRef="#ctx0" brushRef="#br0" timeOffset="197950.8896">4566 11245 1016 0,'-4'-1'557'0,"0"4"-97"15,-1 5-232-15,8 21-159 16,0 13-25-16,3 19-26 15,-3 9-5-15,-3 6-5 16,0 0-2-16,2-5 0 16,6-4 1-16,6-10-3 15,-1-4 22-15,1-11-138 16,-3-11-84-16</inkml:trace>
  <inkml:trace contextRef="#ctx0" brushRef="#br0" timeOffset="198107.1122">4620 11602 1222 0,'2'-2'449'0,"9"1"-366"16,5 0-60-16,8 0-30 16,10 0-40-16,15-5-342 15</inkml:trace>
  <inkml:trace contextRef="#ctx0" brushRef="#br0" timeOffset="198357.0559">5114 11480 693 0,'9'-4'434'16,"6"-6"-51"-16,-9 9-139 15,-4 1-41-15,-6 6-77 16,-6 3-30-16,-9 6-37 16,-7 1-11-16,-3 1-18 15,1-8-3-15,1-12-54 16,7-3-25-16,2-11-31 15,0 0-11-15,10 1 35 16,1 0 12-16,12 9 18 16,3 0 13-16,9 7 41 0,3 5 17 15,1 3 18-15,3 8 2 16,1 3-9-16,1 6-2 16,-3-3-9-16,-5-1-8 15,-2-1-469-15</inkml:trace>
  <inkml:trace contextRef="#ctx0" brushRef="#br0" timeOffset="198825.4896">6032 10955 1043 0,'-15'9'460'0,"-17"13"-228"16,-4 8-72-16,-8 10-79 15,5 15-35-15,8 23-42 16,13 10-7 0,27 10 0-16,10-8 0 0,19-17 2 15,5-17 1-15,2-19-3 16,5-8-34-16</inkml:trace>
  <inkml:trace contextRef="#ctx0" brushRef="#br0" timeOffset="199028.5563">6217 11098 1006 0,'-4'0'450'0,"-3"5"-195"16,-1 11-109-16,7 12-83 15,3 15-18-15,4 12-30 16,6 4-6-16,-1 3 1 15,-2-8 36-15,1-13-144 16,-4-10-192-16</inkml:trace>
  <inkml:trace contextRef="#ctx0" brushRef="#br0" timeOffset="199309.7526">6209 11101 806 0,'3'-17'415'15,"9"-18"-83"-15,7 5-109 16,11 9-106-16,-1 10-31 0,0 11-70 16,-5 9-18-16,-18 13-7 15,-6 4 1-15,-16 6 8 16,-4-1 2-16,7-2 5 16,5-5-6-16,17-5-11 15,9-6-5-15,9-5-3 16,6 1 3-16,-4 2 7 15,-3 1 4-15,-12 5 9 16,-8 2 6-16,-18 7 4 16,-16 0 3-16,-20 4-39 15,-7-7-62-15</inkml:trace>
  <inkml:trace contextRef="#ctx0" brushRef="#br0" timeOffset="199610.4176">6560 10915 1253 0,'20'14'511'0,"7"12"-299"0,10 16-117 16,-4 17-8-16,-21 21-2 15,-11 13-1-15,-24 14-21 16,-11-5-10-16,-2-17-25 16,6-18 7-16,8-27-122 15,8-10-93-15</inkml:trace>
  <inkml:trace contextRef="#ctx0" brushRef="#br0" timeOffset="200250.9217">7169 11563 838 0,'-2'14'330'0,"-4"17"-223"16,-2 5-44-16,-1-4-68 15</inkml:trace>
  <inkml:trace contextRef="#ctx0" brushRef="#br0" timeOffset="268537.6525">7674 11314 689 0,'6'5'296'0,"10"5"-139"16,9 2-25-16,15-6-31 15,4-5-12-15,4-5-35 16,-1-4-15-16,-7 1-16 16,-5 0-3-16,-12 6-7 15,-11 3 11-15,-12 5 17 16,-6 4 9-16,-13 1 23 16,-3 1-1-16,-1 3-12 15,-1 0-10-15,9 4-30 0,5 2-15 16,5 1-14-1,6 2-5-15,12 0 2 0,5-2 2 16,19 0-79-16,2-8-96 16</inkml:trace>
  <inkml:trace contextRef="#ctx0" brushRef="#br0" timeOffset="268811.0144">8346 11424 619 0,'-8'-8'436'0,"-6"-8"59"31,-3-1-205-31,-7 2-136 16,0 5-37-16,-7 7-59 15,3 3-21-15,1 9-38 0,1 8-18 16,12 11-8-16,6 2 0 16,12 3 9-16,12-1 6 15,13-12 4-15,8-3 3 16,6-13 5-16,-4-5 7 15,-9-11 28-15,-11-6 17 16,-13-11 26-16,-6-2 8 16,-4-3-22-16,-9 4-18 15,-9 11-126-15,0 5-83 0</inkml:trace>
  <inkml:trace contextRef="#ctx0" brushRef="#br0" timeOffset="269389.0157">9132 11350 765 0,'-6'-6'392'0,"-12"-3"-117"16,1 2-85-16,-5 11-99 16,-2 4-40-16,2 15-49 15,-1 4-8-15,5 13-8 16,9 0-3-16,9-6 3 16,8 1 4-16,15-16 10 15,4-6 5-15,6-5 7 16,4-8 2-16,-5-5 5 15,-4-5 1-15,-7-7 9 16,-9-2 1-16,-12-1-3 16,-3-1-7-16,-10 6-17 15,-4 7-7-15,-1 16-15 16,-1 7 0-16,4 17 7 16,5 5 4-16,9 9 8 15,3 2 3-15,8-1-1 16,3-1 1-16,4-8-44 15,2-6-124-15</inkml:trace>
  <inkml:trace contextRef="#ctx0" brushRef="#br0" timeOffset="269701.4369">9569 11379 808 0,'-10'18'339'16,"-17"20"-192"-16,-5-2-50 0,0-3-53 16,1-4-9-16,4-14-6 15,2-5 1-15,6-15-2 16,-2-8-3-16,3-6-11 16,7-7-7-16,0-5-12 15,10 2-8-15,7 3 3 16,3 7 10-16,11 14 38 15,0 5 14-15,7 16 9 16,2 7 0-16,-3 8-5 16,-2 3-5-16,-4-1-8 15,-2-4-9-15,-1-3-59 16,-1-4-103-16</inkml:trace>
  <inkml:trace contextRef="#ctx0" brushRef="#br0" timeOffset="269935.7497">9687 11427 1053 0,'1'0'511'0,"2"4"-168"16,4 8-189-16,2 7-49 16,3 7-46-16,3 1-19 15,0-5-22-15,1-4-4 16,3-12 1-16,-4-5 2 0,3-8 8 15,-2-5 3-15,-3-10 0 16,1-4-4-16,-6-1-9 16,-2-2-32-16,-2 7-182 15</inkml:trace>
  <inkml:trace contextRef="#ctx0" brushRef="#br0" timeOffset="270263.799">10231 11400 695 0,'2'8'381'0,"1"10"-67"16,-5 7-61-16,-5 5-90 16,-4-3-41-16,-6-4-63 15,-3-3-22-15,-3-8-16 16,-1 2 1-16,-2-10-30 15,2-4-35-15,5-10-57 0,-1-7-13 16,6-6 15-16,4-2 33 16,5 4 38-16,5 0 5 15,7 13 15-15,7 2 12 16,9 10 39-16,1 5 14 16,4 11 7-16,-4 0 2 15,0 7-10-15,2 3-4 0,-8-5-11 16,1-1-13-16,-8-5-33 15,-2-8-83-15</inkml:trace>
  <inkml:trace contextRef="#ctx0" brushRef="#br0" timeOffset="270420.4071">10163 11181 1530 0,'-7'-2'545'0,"-5"2"-479"16,10 4-53-16,15 9-119 16,11 8-267-16</inkml:trace>
  <inkml:trace contextRef="#ctx0" brushRef="#br0" timeOffset="270748.0716">10428 11552 822 0,'1'2'391'16,"8"8"-151"-16,1-3-34 15,8-3-72-15,3-4-29 16,2-9-45-16,0-2-17 16,-1-6-16-16,-4-3-3 15,-7-6-5-15,-6-4-3 16,-11-1-9-16,-8 1-6 0,-9 12-14 15,-4 8-6-15,2 18-11 16,-1 11-2-16,7 12 5 16,3 7 2-16,10 4 7 15,5 1 5-15,9 0 5 16,3-4 5-16,4 0 3 16,0-1 3-16,-3-6 2 15,-2-2-1-15,-2-3-38 16,-2-4-77-16</inkml:trace>
  <inkml:trace contextRef="#ctx0" brushRef="#br0" timeOffset="270966.7578">10777 11423 993 0,'-1'-4'487'0,"1"0"-178"15,-3 7-164-15,2-3-43 16,-1 2-50-16,-2 28-8 16,-1 30-6-16,10-25 1 15,6-8-2-15,2-5-4 16,5-2-11-16,2-5-14 16,0-6-472-16</inkml:trace>
  <inkml:trace contextRef="#ctx0" brushRef="#br0" timeOffset="271833.8701">11630 11357 807 0,'-4'7'412'15,"-1"6"-102"-15,-4 13-174 0,0 7-32 16,4 9-47-16,3-1-17 16,5-9-29-16,10-5-5 15,9-8-14-15,6-5-50 16,11-3-341-16</inkml:trace>
  <inkml:trace contextRef="#ctx0" brushRef="#br0" timeOffset="272114.6545">11937 11423 859 0,'-11'-15'408'15,"-8"-13"-161"-15,2 15-95 16,1 8-20-16,-4 14-54 16,3 10-31-16,0 11-32 15,2 5-11-15,8 3-7 16,5-1 0-16,14-5 0 15,5-3 2-15,17-9 3 16,1-8 4-16,0-7 8 16,-3-10 6-16,-14-4 12 15,-11-4 5-15,-16-1 12 16,-9 3-3-16,-13 3-17 16,-3 1-7-16,3 4-27 15,5 0-58-15,17 3-376 0</inkml:trace>
  <inkml:trace contextRef="#ctx0" brushRef="#br0" timeOffset="272427.0823">12280 11468 700 0,'-7'-10'415'0,"0"-6"-87"0,-7 6-84 15,-3 4-47-15,-2 6-87 16,-2 6-36-16,1 9-57 16,-1 3-17-16,13 10-12 15,3 0 0-15,11 0 4 16,9-3 2-16,2-9 6 16,9-2 7-16,0-12 7 15,1-4 5-15,-4-8 4 16,-6-3 5-16,-11-8 14 15,-6 1 5-15,-13-5-2 16,-3 1-7-16,-5 4-50 16,5 0-62-16</inkml:trace>
  <inkml:trace contextRef="#ctx0" brushRef="#br0" timeOffset="272770.7522">12454 11548 616 0,'3'5'387'16,"13"-2"27"-16,7 8-211 15,14-6-73-15,4 0-40 16,-6 2-31-16,0-7-8 16,-11-1 7-16,-6-8-3 0,-1-5-8 15,-9-3-4-15,-4-4-14 16,-3 0-3-16,-10-7-11 15,-10 1-5-15,-9 4-11 16,-2 5-10-16,-1 18-10 16,6 7-8-16,1 19-1 15,3 1 6-15,9 16 7 16,4 3 7-16,8 1 7 16,8 5 3-16,1-6 8 15,0-1 6-15,-3-4 5 16,-1-4 0-16,-2-12-4 15,2-3-37-15</inkml:trace>
  <inkml:trace contextRef="#ctx0" brushRef="#br0" timeOffset="273153.2517">13027 11521 1079 0,'7'4'434'0,"6"4"-269"16,5 3-12-16,1-7-59 16,-1 0-20-16,2-3-46 15,1-3-7-15,0-8-2 16,1-1 0-16,-14-10-11 15,-4 0-8-15,-11-5-15 16,-9-3-7-16,-9 2 4 0,-6 2 2 16,-7 15-3-16,1 9-1 15,3 17 5-15,6 6 4 16,6 11 16-16,3 5 8 16,14 4 9-16,0 5 14 15,11 1 38-15,3 0 8 16,1-1-1-16,2-3-11 15,-2-3-38-15,1-3-12 0,-2-12-37 16,0-6-81-16</inkml:trace>
  <inkml:trace contextRef="#ctx0" brushRef="#br0" timeOffset="273481.3116">13428 11537 771 0,'0'-12'397'0,"-3"-12"-95"16,-1 1-62-16,-5 2-74 15,-2 2-29-15,-5 5-58 16,-2 3-29-16,-4 11-34 15,-1 5-12-15,2 13-10 0,3 4 2 16,8 5 1-16,3-1 3 16,10-5 8-16,6-5 5 15,6-5 13-15,8-4 5 16,-1-7 5-16,2-4-2 16,-2-9-10-16,-5 3 21 15,-3-3-173-15,-6-3-223 16</inkml:trace>
  <inkml:trace contextRef="#ctx0" brushRef="#br0" timeOffset="273793.4559">13587 11507 870 0,'6'1'412'15,"3"2"-178"-15,0 10-99 0,-4 0-32 16,-5 2-39-16,0 0-12 15,-7-5-18-15,2 0-4 16,-2-8 0 0,4-2 2-16,1-8-3 15,0-6-6-15,4-10-13 16,0 0-8-16,8-3-10 16,2 1-3-16,5 9-5 15,3 0-2-15,-3 12 16 16,0 5 8-16,-4 12 22 15,1 6 15-15,-4 5 0 0,-1 3-4 16,-3-1-14-16,-2 0-10 16,0-4-51-16,-2-4-98 15</inkml:trace>
  <inkml:trace contextRef="#ctx0" brushRef="#br0" timeOffset="274312.162">14162 11326 758 0,'-11'-4'381'16,"-10"1"-110"-16,0 4-122 16,0 9-87-16,5 7-24 15,6 4-32-15,5 4-11 0,12-1-6 16,6-1 2-16,5-7 11 15,1-4 5-15,-3-8 9 16,-5-4 2-16,1-1 3 16,-7-4 0-16,-11 0-3 15,2 2-4-15,-15 5-7 16,-3-1-4-16,1 9-7 16,-3 2-3-16,4 5-3 15,8 0-1-15,8 2 11 16,6-1 11-16,16-4 18 15,5 2 12-15,4-8 16 16,5-4-2-16,-8-6-7 16,3-7-8-16,5-4-17 15,-6-6-3-15,5-8-2 16,-2 0-1-16,-9-9-2 0,-4 4-2 16,-6 6-6-16,-6 6-5 15,-2 17-4-15,-2 6-1 16,0 13 1-16,0 4 2 15,0 9-1-15,1 0-1 16,1 3 0 0,3 2 0-16,-2-8-38 15,3-3-50-15,1-9-340 16</inkml:trace>
  <inkml:trace contextRef="#ctx0" brushRef="#br0" timeOffset="274437.1347">14336 11064 1271 0,'-4'-1'556'0,"-2"1"-313"0,1 5-99 15,6 15-77-15,5 7-83 16</inkml:trace>
  <inkml:trace contextRef="#ctx0" brushRef="#br0" timeOffset="274998.1293">15359 11307 923 0,'-14'6'396'16,"-18"11"-230"-16,2 9-72 15,8 9-70-15,7 5-26 16,16 0-17-16,9-5 5 16,17-9 19-16,2-4 14 0,4-12 40 15,-2 1 15-15,-9-12 28 16,-6 1 16-16,-16-8-11 16,-10 0-13-16,-13 1-38 15,-4-4-24-15,2 1-55 16,5-1-81-16</inkml:trace>
  <inkml:trace contextRef="#ctx0" brushRef="#br0" timeOffset="275185.2053">15419 11352 1144 0,'11'0'518'15,"10"0"-236"-15,16 4-151 16,8 0-33-16,-2 0-51 15,-2-4-16-15,-7-4-16 16,-7 2 3-16,-1-5-107 16,-8 1-61-16,-9 3-173 15,-6-3-180-15</inkml:trace>
  <inkml:trace contextRef="#ctx0" brushRef="#br0" timeOffset="275294.5408">15631 11371 677 0,'-4'16'380'0,"-2"13"-75"15,-4 2-107-15,6 5-42 16,4-4-58-16,-3-2-29 16,8-7-44-16,1-5-25 0</inkml:trace>
  <inkml:trace contextRef="#ctx0" brushRef="#br0" timeOffset="275722.5252">15989 11450 633 0,'-2'-11'405'0,"-2"-10"-7"15,-10-3-178-15,-7 4-46 16,-6 5-68-16,0 5-36 16,0 11-60-16,4 9-16 15,6 12-22-15,3 7-3 16,13 3 8-16,4-5 7 0,14-8 8 15,6-4 7-15,7-8 6 16,4-7 4-16,3-7 4 16,-4-8 2-16,-6-5 1 15,-6-3-1-15,-6-4 1 16,-6 3 4-16,-1 9-1 16,1 8 2-16,-5 12-2 15,8 7-6-15,2 14-6 16,-2-1-3-16,7 0-2 15,-1 1 0-15,-2-10 3 16,2-1 2-16,-6-8 9 16,0-7 6-16,-1-11 20 15,-1-5 4-15,4-8-3 16,-2-2-3-16,-2-4-24 16,-1 3-18-16,-7 8 45 15</inkml:trace>
  <inkml:trace contextRef="#ctx0" brushRef="#br0" timeOffset="276331.7686">17395 11326 588 0,'-5'8'326'0,"-7"15"-44"0,-7 6-68 16,-10 3-85-16,-1 0-31 16,-4-9-56-16,1-8-11 15,3-14-2-15,4-3 3 16,5-19-3-16,-1-5-2 16,5-13-16-16,2 1-9 15,13 5 2-15,3 9 20 0,13 15 28 16,5 7 13-16,9 15 28 15,4 12-8-15,2 14-9 16,-3 4-6-16,-7 3-27 16,-2-3-11-16,-6-10-14 15,-4-6-2-15,-8-12-98 16,-3-5 307-16</inkml:trace>
  <inkml:trace contextRef="#ctx0" brushRef="#br0" timeOffset="276472.3505">17235 11073 1397 0,'0'0'521'0,"2"3"-404"16,4 4-69-16,7 11-45 0,4 3-3 16,9 6-92-16</inkml:trace>
  <inkml:trace contextRef="#ctx0" brushRef="#br0" timeOffset="277019.1076">17474 11001 884 0,'13'4'356'0,"12"7"-202"16,11 0-36-16,6-2-8 16,3 2-17-16,3-7-38 15,-3 0-12-15,-7-6-12 16,-6-2-1-16,-16-4 4 16,-6-1-3-16,-16 2-14 15,-10-2-6-15,-6 5-12 16,-1 0-5-16,3 6-4 15,4 3-3-15,10 5-6 16,6 6 0-16,7 0 3 16,6 4 4-16,3-5 7 15,0 0 4-15,-5-6 4 16,-2-1 2-16,-9-1 2 16,0-1 1-16,-5 4-3 0,1 3-2 15,4 9-7-15,0 4-1 16,9 18-5-16,6 10 1 15,1 19 4-15,2 3 3 16,-7 0 7-16,-9-8 5 16,-12-15 30-16,-8-6 10 15,-7-13 7-15,-5-7 3 16,-1-12-13-16,-3-13-6 16,6-15-6-16,1-9-11 0,8-11-57 15,4 0-22-15,11 3-44 16,4 5-37-16,10 6-72 15,10 3-69-15</inkml:trace>
  <inkml:trace contextRef="#ctx0" brushRef="#br0" timeOffset="277503.5331">18097 11484 834 0,'2'-7'368'0,"3"-6"-170"16,-2-3-25-16,-3 0-23 16,-4-4-5-16,-3-2-25 15,-6 3-15-15,-5 0-41 0,3 9-27 16,-8 11-33-16,0 6-11 16,3 15-15-16,1 4 0 15,10 11 5-15,9 1 2 16,13-4 11-16,4-2 2 15,12-10 3-15,2-7 3 16,4-15 8-16,-5-5 3 16,-7-10 4-16,-5-4-1 15,-13-5-10-15,-3 0-5 0,-3-7-11 16,-4 1-15-16,5 3-27 16,5 0-9-16,7 12-2 15,1 6 13-15,4 9 24 16,-2 7 8-16,-1 9 3 15,1 0 3-15,-1 11 25 16,0-1 7-16,0 0 9 16,-1 0 0-16,-1-7-13 15,0-6 15-15,-2-6 25 16,2-7 7-16,2-8 6 16,1-3-16-16,1-9-26 15,-2-1-9-15,-2-2-11 16,-3 0-22-16,-3 8-176 15</inkml:trace>
  <inkml:trace contextRef="#ctx0" brushRef="#br0" timeOffset="277784.717">18792 11394 1039 0,'-5'12'503'0,"-3"8"-192"16,-10 2-133-16,-4 2-46 15,-6-2-62-15,-4-5-24 16,2-4-28-16,0-4-1 0,4-12-47 16,4-3-35-16,4-12-42 15,7-2-15-15,7-4 31 16,4 1 28-16,9 1 26 16,6 2 9-16,9 13 19 15,1 6 24-15,3 13 41 16,-1 6 22-16,-4 12 17 15,-1 2-2-15,-2 2-18 16,-4-2-19-16,0-10-30 16</inkml:trace>
  <inkml:trace contextRef="#ctx0" brushRef="#br0" timeOffset="278393.9383">19483 11329 676 0,'-3'0'323'0,"-4"6"-108"15,1 6-110-15,3 14-46 16,9 9 10-16,9 0 11 16,2 2-3-16,13-9-17 15,-1-10-15-15,4-7-12 16,0-8 0-16,-9-13 5 16,-6-7 1-16,-8-9-2 15,-2-4-5-15,-8 4-11 16,0 3-7-16,-7 11-13 15,-2 10-1-15,-3 20-5 0,1 10 1 16,2 16 1-16,5 6 0 16,4 8 0-16,2 1 1 15,-2 2 10-15,-3 0 18 16,-9-1 74-16,-2-3 8 16,-8-16 0-16,-4-5-11 15,-3-20-66-15,0-10-1 16,-1-21-16-16,5-14-29 15,6-18-113-15,6-8-76 0,22 2-333 16</inkml:trace>
  <inkml:trace contextRef="#ctx0" brushRef="#br0" timeOffset="278573.2648">19822 11121 1131 0,'3'-9'495'16,"2"-4"-265"-16,-1 8-63 16,-4 10-87-16,-1 7-39 15,-3 9-40-15,0 7 15 16,-1 11-172-16</inkml:trace>
  <inkml:trace contextRef="#ctx0" brushRef="#br0" timeOffset="279003.2882">19913 11418 825 0,'2'1'339'16,"3"5"-210"-16,-1 4-31 16,5 6-33-16,3 1-16 15,4-2-12-15,3-3-2 0,1-7 20 16,-1-3 5-16,-2-9 6 15,-3-7-5-15,-5-9-16 16,0-7-6-16,-4 2-8 16,-2 0-4-16,-4 11-14 15,-2 6-11-15,-3 15-15 16,-1 8-7-16,2 19-3 16,3 5 3-16,4 13 10 15,7 4 3-15,8 4 1 16,4 6 2-16,-5-2 4 15,-4 0 0-15,-14-10 41 16,-12-3 22-16,-16-8 19 16,-4-4 6-16,-3-15-29 15,0-9-13-15,9-17-16 16,3-10-2-16,9-16-32 16,9-7-30-16,9-3-70 15,6 0-44-15,14 11-135 16,2 7-258-16</inkml:trace>
  <inkml:trace contextRef="#ctx0" brushRef="#br0" timeOffset="279362.9972">20422 11606 1175 0,'1'2'610'0,"-1"2"-180"0,2 0-207 16,-4-4-64-16,1 0-87 15,0 0 236-15</inkml:trace>
  <inkml:trace contextRef="#ctx0" brushRef="#br0" timeOffset="280944.1693">20959 10898 1153 0,'-1'2'468'0,"-4"6"-296"15,5 30-101-15,5 17-28 16,0 22-18-16,2 7 2 16,1 0-6-16,-1-4-2 15,2-16 36-15,6-11-81 16</inkml:trace>
  <inkml:trace contextRef="#ctx0" brushRef="#br0" timeOffset="281256.5626">21313 11231 912 0,'-4'0'397'0,"-11"1"-201"16,-5 4-72-16,-6 9-38 15,-3 4-22-15,5 11-27 16,4 7-10-16,13 3-27 16,12 0-1-16,20-10 4 15,9-5 6-15,6-15 6 0,-3-4 6 16,-10-8 36-16,-8-9 12 16,-14-7 32-16,-12-3 1 15,-15 0-40-15,-8 1-15 16,-6 4-67-16,7 4-69 15</inkml:trace>
  <inkml:trace contextRef="#ctx0" brushRef="#br0" timeOffset="281428.5969">21430 11304 1403 0,'7'3'534'0,"12"13"-386"16,7 8-71-16,14 16-38 15,2 9-14-15,-4-1-15 16,-5 0-1-16,-6-6-128 16,-3-9-100-16</inkml:trace>
  <inkml:trace contextRef="#ctx0" brushRef="#br0" timeOffset="281600.3314">21810 11242 1056 0,'-17'9'472'0,"-27"16"-199"0,-5 14-126 15,-12 23-56-15,-2 3-17 16,9 7-31-16,5-5-8 16,17-13-49-16,9-5-96 15</inkml:trace>
  <inkml:trace contextRef="#ctx0" brushRef="#br0" timeOffset="281990.5797">21840 11297 1000 0,'0'2'439'0,"-2"7"-207"16,2 8-85-16,2 10-68 16,2 4-16-16,5 6-27 15,2-2-5-15,9-7-6 16,-1-9-1-16,2-8 1 16,1-6 2-16,-7-12 5 15,5-4 1-15,-9-16-5 16,2 1-25-16,-4-8-105 15,-5-2-73-15,-4 1-146 16,-4-3-32-16,-4 1 87 0,3 4 102 16,-2 3 250-16,0 4 108 15,1 8 113-15,1 4 0 16,5 6-89-16,-3 1-57 16,7 7-114-16,0 5-48 15,4 7-360-15</inkml:trace>
  <inkml:trace contextRef="#ctx0" brushRef="#br0" timeOffset="282506.0853">22404 11255 744 0,'-10'-8'412'0,"-4"-5"-59"15,-3 2-177-15,-3 8-123 16,1 4-27-16,-1 7-35 16,5 5-8-16,6 4-7 15,9 5 0-15,6 2 7 16,6 1 5-16,6-4 11 16,0-2 3-16,0-8 9 15,-5-3 2-15,-7-3-7 16,-5-5-5-16,-15-3-7 15,0 3-4-15,-9 2 4 16,1 2 0-16,6 3-5 0,7 4-4 16,11 0-6-16,6 3 0 15,8 2 10-15,-1-2 7 16,8-1 8-16,3-2 8 16,1-7 4-16,7-4 2 15,-2-11 1-15,-2-6 0 16,-1-11-1-16,-3-1-3 15,-4-5 0-15,-2-1-3 0,-6 9 23 16,-5 4 21 0,-7 9 31-16,-2 7 10 0,-1 8-21 15,0 6-22-15,-3 11-32 16,3 10-11-16,4 7-1 16,2 1 0-16,10-4 1 15,0-4 2-15,5-10 16 16,1-1-19-16</inkml:trace>
  <inkml:trace contextRef="#ctx0" brushRef="#br0" timeOffset="283625.2038">1935 12376 676 0,'-11'-3'373'15,"-15"-1"-79"-15,-4 1-68 16,3 11-101-16,2 9-48 0,9 15-61 15,4 9-15-15,14 5-8 16,3-4 1-16,20-7 7 16,7-7 4-16,12-18 8 15,6-8 31-15,-8-12 65 16,-12-11 27-16,-22-9 34 16,-15-4-20-16,-20-6-60 15,-8 2-28-15,-14 4-39 16,7 6-61-16,11 13 86 15</inkml:trace>
  <inkml:trace contextRef="#ctx0" brushRef="#br0" timeOffset="284038.6045">2736 12407 765 0,'5'-27'365'0,"3"-32"-148"15,-1 1-16-15,-2 12-57 16,-1 6-8-16,-5 17 4 16,0 8-10-16,-5 15-43 0,-1 8-24 15,3 20-52-15,0 9-12 16,6 27-5-16,4 11 2 16,1 8 2-16,2-1 2 15,-2-10 1-15,-2-7 3 16,0-19-34-16,1-7-72 15</inkml:trace>
  <inkml:trace contextRef="#ctx0" brushRef="#br0" timeOffset="284335.5836">2966 12200 618 0,'-11'-4'279'0,"-8"3"-115"16,1 5-47-16,10 10-50 15,4 6-8-15,10 3-27 16,9 0-5-16,17-4-3 16,2-6-4-16,5-9 0 15,2-5 2-15,-9-10-14 16,-3-2 55-16,-7-4 48 15,-10 1 28-15,-7 7 62 16,-4 3-46-16,-8 7-46 0,-2 6-32 16,-7 5-51-16,0 3-13 15,5 6-8-15,6-1-75 16,12 1-486-16</inkml:trace>
  <inkml:trace contextRef="#ctx0" brushRef="#br0" timeOffset="284554.3245">3006 12514 898 0,'16'2'423'15,"15"-2"-187"-15,5 0-129 16,1 0-33-16,1 0-51 16,-2 2-28-16</inkml:trace>
  <inkml:trace contextRef="#ctx0" brushRef="#br0" timeOffset="284722.2218">3014 12562 818 0,'1'1'415'0,"9"3"-79"15,8 0-153-15,19-1-76 16,4-3-25-16,9 0-36 16,0-1 34-16</inkml:trace>
  <inkml:trace contextRef="#ctx0" brushRef="#br0" timeOffset="285456.4067">3755 12547 544 0,'5'10'263'15,"-1"20"-70"-15,0 2-32 16,-1 7-30-16,-3 1-16 16,2-13-31-16,-1-4 0 15,-1-15 17-15,0-6 7 16,-3-15-7-16,0-14-22 16,-1-12-45-16,-1-5-11 0,1-13-7 15,-2-7 1-15,-3-6-5 16,1 0-5-16,2 17-7 15,5 15 1-15,2 25 6 16,6 10 0-16,-1 14-5 16,7 13-5-16,11 21-5 15,5 8 2-15,12 10 5 16,1-6 1-16,-2-10 2 16,-2-5 0-16,-7-17 4 15,-5-2 2-15,-2-20 11 16,-4-9 6-16,-2-14 12 15,-4-10 4-15,-7-5 1 16,-4-9-3-16,-7-4-17 16,-1 1-9-16,-1 7-15 15,4 11-27-15,1 13-81 16,1 9-83-16</inkml:trace>
  <inkml:trace contextRef="#ctx0" brushRef="#br0" timeOffset="285769.2171">4438 12603 616 0,'-4'-9'364'0,"-4"-6"-25"16,-6-2-73-16,-12-1-80 15,-2 6-40-15,-3 2-72 16,-1 9-36-16,9 6-44 16,3 5-9-16,9 12 0 15,5-3 9-15,12 4 10 16,9-1 7-16,12-3 0 16,6-3 1-16,5-4 3 15,0-4-1-15,-7-7 3 16,-5-2 1-16,-12-8-59 15,-8-5-84-15</inkml:trace>
  <inkml:trace contextRef="#ctx0" brushRef="#br0" timeOffset="285878.4024">4352 12295 1112 0,'0'-5'527'15,"0"-2"-218"-15,3 4-203 0,-1 3-62 16,-2 0-117-16,0 0-106 15</inkml:trace>
  <inkml:trace contextRef="#ctx0" brushRef="#br0" timeOffset="286107.1665">4563 12376 868 0,'-1'1'500'16,"-3"5"-1"-16,5 19-374 0,7 12-35 16,1 20-34-16,1 8-3 15,1 12-22-15,-1 9-9 16,-2 3-8-16,0-4-1 0,-3-12 0 16,-3-20-2-16,2-21-36 15,1-11-39-15,2-13-159 16</inkml:trace>
  <inkml:trace contextRef="#ctx0" brushRef="#br0" timeOffset="286263.7667">4599 12716 913 0,'1'-3'425'0,"12"-3"-141"16,7 0-195-16,14 4-81 15,8 2 0-15,1 3-120 16</inkml:trace>
  <inkml:trace contextRef="#ctx0" brushRef="#br0" timeOffset="286607.047">5071 12574 776 0,'-7'-11'410'0,"-9"-10"-133"16,-5 12-118-16,4 3-45 16,-7 10-67-16,5 7-21 0,6 5-20 15,3 0-3-15,5 0 0 16,6-1 5-16,3-4 12 16,4-3 5-16,5-8 1 15,0-2-1-15,8-9-3 16,1-1-3-16,10-5-14 15,10 2-5-15,7 4-6 16,4 1-1-16,0 12 13 16,-8 4 14-16,-19 5 20 15,-9 5 15-15,-15 4 8 16,-5 2-4-16,-11 4-8 16,-7 1-11-16,-9-3-16 15,-3 0 26-15,-3-8-124 16</inkml:trace>
  <inkml:trace contextRef="#ctx0" brushRef="#br0" timeOffset="287133.4706">2787 12172 848 0,'-1'0'495'15,"0"-6"-114"-15,-10 10-163 16,-2 5-60-16,-12 7-97 16,-4 8-13-16,-1 5-35 15,5 2-6-15,5 3-94 16,4 0-128-16</inkml:trace>
  <inkml:trace contextRef="#ctx0" brushRef="#br0" timeOffset="287468.0862">2654 12740 680 0,'0'0'383'16,"4"0"-40"-16,7 0-95 15,22 3-85-15,9 0-3 16,20 3-42-16,8 1-27 16,-6 1-29-16,-4-1-13 0</inkml:trace>
  <inkml:trace contextRef="#ctx0" brushRef="#br0" timeOffset="288317.5431">5943 12416 573 0,'-1'2'355'0,"1"2"-7"15,-1 23-233-15,-1 10-59 16,1 14-37-16,-3 6-1 15,0-1-4-15,2-4 1 16,2-17 8-16,4-9 12 16,-2-22 27-16,-1-8 9 0,3-20-1 15,-5-12-10-15,6-12-25 16,-5-8-10-16,-7-15-7 16,5-3-3-16,-4 1-9 15,5 6-7-15,6 23 4 16,-2 13 9-16,-2 22 2 15,6 10 5-15,-3 18-12 16,4 11-9-16,10 16 0 16,2 8 0-16,10 4 1 15,2 1 1-15,4-7 0 16,-1-12 3-16,-3-13 3 16,-1-9 1-16,-7-15 10 15,-2-6 5-15,-5-15 12 16,-1-8 5-16,-4-17 9 15,-5-6 3-15,-7-15-8 16,-6-2-4-16,-10 1-21 16,1 5-13-16,1 25-48 0,6 8-31 15,8 21-171-15,1 11-323 16</inkml:trace>
  <inkml:trace contextRef="#ctx0" brushRef="#br0" timeOffset="288629.0045">6426 12552 588 0,'-1'5'306'0,"1"1"-131"0,13 2 5 16,4-2-50-16,14-5-41 16,3-1-8-16,-5-11-32 15,1-1-6-15,-11-4-1 16,-6-3 15-16,-11 2 10 15,-5 2-1-15,-16 0-11 16,-1 3-21-16,-8 9-35 16,-1 5-8-16,7 14-7 15,1 6 0-15,6 7 11 16,8-2 5-16,6 1 10 16,7-3 6-16,15-3 6 15,4-5 1-15,14-7-5 16,3 1-3-16,-8-10-100 15</inkml:trace>
  <inkml:trace contextRef="#ctx0" brushRef="#br0" timeOffset="289074.8649">6863 12520 836 0,'-2'6'308'0,"-3"10"-214"16,1 4-57-16,2 5 34 16,4-1 14-16,6 2 13 0,3-5-5 15,4-9-25-15,0-2-4 16,0-10-3-16,0-7-2 15,3-6-12-15,-3-7-7 16,-3-5-16-16,2 0-4 16,-9-1-4-16,2 3-5 15,-7 10-13-15,0 5-12 16,-1 13-14-16,-3 4-2 0,1 9 0 16,-2 3 6-16,5 3 10 15,3-1 4-15,11-1 9 16,6-3 6-16,8-8 29 15,3-1 11-15,-6-10 38 16,-3-6 16-16,-7-6-9 16,-7-4-3-16,-7-2-32 15,-2-2-19-15,-6 3-69 16,1 3-81-16</inkml:trace>
  <inkml:trace contextRef="#ctx0" brushRef="#br0" timeOffset="289309.1844">7405 12180 1382 0,'-3'-1'573'0,"-2"7"-370"0,-3 9-75 15,9 16-111-15,6 17-11 16,5 20-1-16,3 7 1 15,-2 2-1-15,-3-6 0 16,-5-14 2-16,-5-8 0 16,2-13 2-16,-2-6-18 15,2-12-148-15,1-10-137 16</inkml:trace>
  <inkml:trace contextRef="#ctx0" brushRef="#br0" timeOffset="289699.7181">7357 12547 1259 0,'4'0'468'0,"15"0"-375"16,7 2-20-16,12 1-40 15,7 4-13-15,1 1-14 16,-6-2-8-16,-5 2-47 16,-1-1-2-16,-12-5 2 15,1 1 10-15,-11-6 49 16,-5 0 10-16,-5-6 23 15,-2 1 20-15,-6 2 14 16,-1-1-1-16,-2 11-29 16,-1-1-26-16,4 6-24 0,3 5-7 15,6 3 0-15,6 3 4 16,6 2 5-16,3-3 2 16,5-4 4-16,-1-4 3 15,1-11 29-15,-1-4 9 16,-2-8 7-16,-1-3 3 15,-5-6-17-15,-2-1-5 16,-11-2 0-16,-2 2 0 16,-14 3-10-16,-8 3-9 15,-10 9-15-15,-5 3 1 0,3 7-99 16,6 3-77-16</inkml:trace>
  <inkml:trace contextRef="#ctx0" brushRef="#br0" timeOffset="290173.0024">8038 12531 872 0,'8'3'385'0,"9"10"-206"0,2 3-40 0,-6 3-61 16,-5 8-14-16,-8-4-6 15,-3 0-1-15,-5-3-7 16,3-7-2-16,-2-6-3 15,0-3 3-15,3-12-6 16,3-5-8-16,5-8-20 16,4-2-13-16,9 3-10 15,3 0-1-15,4 1 0 16,2 3 2-16,0 6 8 16,-2 2 8-16,-6 9 28 15,-3 8 10-15,-3 5 7 16,-3 2-4-16,-2 4-21 15,1-2-10-15,0 1-9 16,-1-2-3-16,5-2-72 16,-2-8-29-16</inkml:trace>
  <inkml:trace contextRef="#ctx0" brushRef="#br0" timeOffset="290407.4232">8642 12480 1152 0,'0'-3'540'15,"1"3"-237"-15,3-1-154 16,-4 1-51-16,0 0-64 15,0 0 8-15,0-1-145 16,0 0-107-16</inkml:trace>
  <inkml:trace contextRef="#ctx0" brushRef="#br0" timeOffset="290641.6537">8680 12631 738 0,'-1'-1'415'0,"1"0"-61"0,-1-2-72 16,1 3-86-16,0-1-33 15,0 1-49-15,0 0-22 16,0 0-24-16,0 0-14 15,0-1-6-15,0 1 53 16</inkml:trace>
  <inkml:trace contextRef="#ctx0" brushRef="#br0" timeOffset="318154.2732">1813 13694 480 0,'-5'-3'292'0,"-6"0"-18"0,-2 1-59 16,-2 4-85-16,-1 3-39 16,3 4-60-16,3 6-20 0,5 2-21 15,5 4-6-15,6 3 0 16,5-1 3-16,8-1 7 16,0-6 6-16,6-10 25 15,-4-6 18-15,-1-7 29 16,-3-8 14-16,-5-5-9 15,-5-1 5-15,-7-1 13 16,-4 4 5-16,-13 6 8 16,-4 6-17-16,-6 8-42 15,-4 5-21-15,6 6-25 16,5-1-4-16,6-2-8 16,8 2-4-16,7 2-5 15,5-1-1-15,9 2 1 16,2-4 6-16,5-3 7 15,2 1 4-15,0-9 3 0,-2-2 5 16,-3-6 5-16,-4-3 6 16,-9-8 6-16,-4 0 1 15,-7-1-2-15,-6 1 10 16,-7 6 5-16,-3 4-2 16,-1 8-8-16,1 3-19 15,6 9-20-15,3 0-3 16,7 3-2-16,5-3 3 15,7-5 8-15,5-2 3 16,3-7-3-16,0-3-37 0,-2 3-399 16</inkml:trace>
  <inkml:trace contextRef="#ctx0" brushRef="#br0" timeOffset="319802.0366">2391 13691 658 0,'-7'4'366'15,"-5"1"-27"-15,0 13-224 16,2 7-24-16,5 11-37 16,5 3-14-16,11-2-21 15,6-3-6-15,8-12-2 16,3-11 2-16,4-13 10 16,3-13 3-16,-7-11 7 15,-4-4 1-15,-7-3-1 16,-10 2-2-16,-2 4 13 15,-2 8 1-15,-3 14-2 0,0 7-2 16,-1 24-26-16,-4 8-5 16,4 16-11-16,3 4 8 15,6 5 25-15,2 1 14 16,-3-1 23-16,-7-3 2 16,-7-10 1-16,-7-5-4 15,-9-15-1-15,-3-7-2 16,-9-12-13-16,-3-6-10 15,3-12-26-15,3-3-15 0,18-7-65 16,7-1-39-16,13 1-57 16,8-2-64-16</inkml:trace>
  <inkml:trace contextRef="#ctx0" brushRef="#br0" timeOffset="319974.2161">2666 13936 1005 0,'0'-1'502'16,"6"-3"-128"-16,7 1-110 0,22-3-111 15,13-2-28-15,19 5-67 16,2-1-23-16,-10 4-93 16,-16 9-90-16</inkml:trace>
  <inkml:trace contextRef="#ctx0" brushRef="#br0" timeOffset="320505.0554">3460 13799 652 0,'1'8'339'0,"0"14"-92"16,-3 3-3-16,-15 4-55 16,-5 2-34-16,-13-5-58 15,-3-2-25-15,-3-9-31 16,2-5-5-16,6-10-12 0,2-8-8 15,8-13-17-15,5-5-10 16,10 0-13-16,6 3-5 16,13 6-2-16,7 6 9 15,11 9 22-15,2 7 8 16,5 14 18-16,1 3 0 16,-1 9-5-16,-1 1-1 15,-6-5-2-15,-5 3 31 0,-5-11-139 16,-8-2-198-16</inkml:trace>
  <inkml:trace contextRef="#ctx0" brushRef="#br0" timeOffset="320645.27">3286 13525 1443 0,'-1'3'553'0,"-3"7"-418"0,6 1-73 15,11 3-57-15,6 0 33 0,14-3-462 16</inkml:trace>
  <inkml:trace contextRef="#ctx0" brushRef="#br0" timeOffset="321209.5836">3609 13365 843 0,'11'4'318'0,"17"4"-229"16,5-1 13-16,4-7 15 15,3-3-20-15,-2-6-31 16,-3-4-9-16,-9 0-11 15,-10-1 1-15,-16 1-5 16,-7 0-9-16,-10 4-23 16,-3 5-12-16,-1 7-20 15,2 9-3-15,5 9 2 16,2 5 0-16,12 1 7 16,3 1 3-16,12-1 6 15,3-4 3-15,0-6 5 16,2-1 3-16,-10-9 6 15,-1 1 5-15,-9-4 10 16,-5-4 3-16,-5 0-3 16,0 1-12-16,5 6-26 15,3 8-11-15,9 11-11 0,4 6 3 16,6 18 10-16,1 3 6 16,-4 12 14-16,-3 0 4 15,-11-4 47-15,-7-5 19 16,-9-16 36-16,-9-5 11 15,-7-16-20-15,-1-5-9 16,-3-14-35-16,2-9-14 16,13-7-42-16,0-5-34 15,15 5-74-15,8 2-44 0,16 3-234 16</inkml:trace>
  <inkml:trace contextRef="#ctx0" brushRef="#br0" timeOffset="321709.4779">4221 13929 804 0,'0'-5'373'0,"-1"-7"-138"16,-1 1-54-16,-1-3-42 15,-1 1-16-15,-6-2-31 16,0 0-2-16,-11 4-12 15,1 2-12-15,-4 6-26 16,-1 3-21-16,9 10-31 0,-4 5-12 16,13 10-13-16,5 5 0 15,6 5 8-15,9 4 7 16,5-10 15-16,5-6 6 16,8-14 8-16,-1-8 5 15,-5-11 10-15,-3-3 2 16,-9-11 3-16,-2-4-5 15,-4 2-78-15,-2-4-64 16,-5 5-143-16,-4 0-61 16,2 6 22-16,4 5 58 0,6 7 203 15,3 5 108-15,-1 6 124 16,1 7 30-16,0 7-21 16,2 4-28-16,2 7-50 15,1 1-20-15,-2-1-35 16,2-3-14-16,-2-4-19 15,-3-7 3-15,2-12 40 16,-5-4 16-16,4-12 15 16,1-8-9-16,1 0-45 15,1-4-19-15,-6-3-41 16,3 3-79-16</inkml:trace>
  <inkml:trace contextRef="#ctx0" brushRef="#br0" timeOffset="322221.3509">4974 13854 524 0,'-1'8'318'0,"-11"11"-11"15,2 5-78-15,-17 1-85 16,1 4-34-16,-4-1-55 16,-5-5-18-16,5-8-9 15,-1-10 1-15,6-8-1 16,0-9 0-16,7-5-10 16,5 1-2-16,5-4-1 15,7-3-5-15,8 3 9 16,1 0-1-16,8 7-5 15,3 9 0-15,3 8-2 16,5 7 3-16,-3 9 13 16,2 7 4-16,-1 1-1 15,-1-2-5-15,3-4-6 16,-2-6 1-16,-3-8-5 16,-7-4-53-16</inkml:trace>
  <inkml:trace contextRef="#ctx0" brushRef="#br0" timeOffset="322518.1878">5187 13822 863 0,'-8'0'404'0,"-7"-1"-157"16,2 2-70-16,10 7-81 16,3 3-23-16,8 9-39 15,6 4-12-15,1 4-4 16,1-1 6-16,-9 3 55 16,-6 4 27-16,-9-4 25 15,-7-1-1-15,-6-12-41 16,-2-9-24-16,2-13-63 15,4-5-67-15,12-10-251 16</inkml:trace>
  <inkml:trace contextRef="#ctx0" brushRef="#br0" timeOffset="322824.8068">5753 13769 1285 0,'1'-1'555'0,"-1"1"-291"0,0 0-44 16,-1 0-93-16,0 0-36 15,1 0-61-15,0 0-19 16,0 0-84-16,0 0-93 16</inkml:trace>
  <inkml:trace contextRef="#ctx0" brushRef="#br0" timeOffset="323027.739">5745 13988 1387 0,'-1'7'662'16,"1"-3"-276"-16,1 2-163 15,4 0-58-15,0-6-86 16,2 1-25-16,3 0 67 16</inkml:trace>
  <inkml:trace contextRef="#ctx0" brushRef="#br0" timeOffset="324448.5995">7153 13531 595 0,'0'-6'318'15,"0"-4"-56"-15,-9-3-16 16,-16 6-28-16,-7 4-39 16,-27 4-70-16,-3 6-34 15,-13 0-42-15,-3-1-11 16,6-2-11-16,9 0-6 0,24-4-11 16,12 4-9-16,24 2-23 15,6-1-9-15,17 5-5 16,10 4 4-16,17 2 19 15,8 3 8-15,3 5 10 16,-5-2 5-16,-20 5 9 16,-7 7 5-16,-21 2 9 15,-8 2 2-15,-17 2 1 16,-14-2-1-16,-16-2-2 16,-3-5 2-16,2-10-2 15,8-8-1-15,17-7-10 16,10-1-8-16,15-1-15 15,8 3-2-15,18 1 11 16,12 1 4-16,20-3 9 16,5 0 1-16,7-3-3 15,5-2 2-15,0-2-18 0,2-3-68 16</inkml:trace>
  <inkml:trace contextRef="#ctx0" brushRef="#br0" timeOffset="324839.1442">7310 13569 705 0,'-2'-1'431'0,"1"11"35"16,1 7-256-16,0 20-95 15,5 12-9-15,-3 13-34 16,3 10-17-16,-4-4-30 16,2-6-7-16,3-16 2 15,-5-17-2-15,3-19-4 16,-3-12-17-16,0-17-60 16,0-10-28-16,-1-17-112 15,-10-10-72-15,-18-11-64 16,-3 0-17-16,-2 10 177 15,5 8 132-15,16 17 209 16,7 10 69-16,10 10-45 16,7 3-28-16,20 6-68 0,10 4-24 15,15 0-20-15,8 2-18 16,3-1-19-16,-1 0 0 16,-5 3-54-16,-5 1-106 15</inkml:trace>
  <inkml:trace contextRef="#ctx0" brushRef="#br0" timeOffset="325058.2369">7346 13824 1178 0,'7'1'424'0,"8"4"-334"16,7-4-33-16,21 1-4 16,3 2-13-16,9-1 56 15,3 3-141-15</inkml:trace>
  <inkml:trace contextRef="#ctx0" brushRef="#br0" timeOffset="325479.859">7630 13902 577 0,'-1'6'314'15,"1"9"-16"-15,8 1-198 16,6 5-55-16,5-2-2 15,6-10-5-15,1-3-5 16,1-11 5-16,-7-7 3 0,-5-7 9 16,-5-2 1-16,-7-1-6 15,-3 3-4-15,-6 6-9 16,2 4-11-16,-7 11-20 16,3 8-6-16,0 12-15 15,2 5 2-15,5 10 3 16,2 3 2-16,13 4 28 15,-3 0 8-15,0-1 61 16,-3 0 27-16,-14-1 26 16,-3-2 14-16,-15-7-29 15,-4-5-18-15,-10-11-31 16,-1-7-15-16,-1-14-20 16,1-7-26-16,9-16-107 15,4-9-79-15</inkml:trace>
  <inkml:trace contextRef="#ctx0" brushRef="#br0" timeOffset="325947.7679">7327 13410 670 0,'1'0'331'16,"1"0"-90"-16,10 4-155 15,7 4-28-15,18-4-13 16,11 2-1-16,15-5-18 16,2-4-9-16,-3-2 0 15,-5 1 3-15,-20-1-13 16,-8 4-35-16,-23-3-46 16,-7 0-8-16,-15-4 9 15,-7-3 32-15,-1 1 44 16,4 0 18-16,8 1 12 15,9 4 1-15,7 4-3 16,7 2-3-16,5 8 25 0,1 6 23 16,-1 4 33-16,-2 5-2 15,-7-3-27-15,-5-1-22 16,-4-2-72-16</inkml:trace>
  <inkml:trace contextRef="#ctx0" brushRef="#br0" timeOffset="326229.0601">8132 13750 717 0,'8'-1'350'0,"13"-4"-61"15,15 1-145-15,11 3-41 16,2-2-21-16,-4 6-52 16,-7 1-10-16,-10 4-59 15,-4 2-155-15</inkml:trace>
  <inkml:trace contextRef="#ctx0" brushRef="#br0" timeOffset="326400.4789">8148 13912 1012 0,'9'4'441'0,"8"4"-198"16,24 0-126-16,7 3-3 15,6-7-31-15,-2 0-22 0,-7 2-45 16,-5-5-195-16</inkml:trace>
  <inkml:trace contextRef="#ctx0" brushRef="#br0" timeOffset="326958.0456">8998 13671 891 0,'-9'-4'427'15,"-15"2"-176"-15,1 3-67 16,-2 8-96-16,-1 9-44 16,8 7-48-16,-1 7-12 15,14 11-9-15,6 4 0 16,10 4 5-16,9-5 3 16,8-13 9-16,6-8 5 0,10-21 17 15,2-8 13-15,1-16 52 16,-4-10 20-16,-13-11 43 15,-9-8 14-15,-21-5-26 16,-6 2-19-16,-19 8-51 16,-4 11-28-16,-7 11-37 15,0 9-32-15,6 12-134 16,4 2-267-16</inkml:trace>
  <inkml:trace contextRef="#ctx0" brushRef="#br0" timeOffset="327254.8399">8776 13407 823 0,'3'0'381'16,"8"2"-93"-16,7 3-158 15,11 0-49-15,7 3-2 16,17-1-38-16,7 0-16 0,4-1-10 16,-3 0 1-16,-13 0-32 15,-9-2-43-15,-17-4-318 16</inkml:trace>
  <inkml:trace contextRef="#ctx0" brushRef="#br0" timeOffset="327411.4518">9144 13299 412 0,'4'4'187'0,"10"5"-44"16,2 2-23-16,6 6 14 15,1 1 33-15,-7 5 27 16,-1 0 2-16,-13-1-9 15,-2 0-35-15,-5-4-66 16,-5-5-14-16,5-2-373 16</inkml:trace>
  <inkml:trace contextRef="#ctx0" brushRef="#br0" timeOffset="328067.4575">9853 13757 1016 0,'7'1'367'0,"18"-1"-273"15,11 0 9-15,14-1 10 16,16-2-24-16,13 0-53 16,5 1-16-16,-14 1-26 15,-3 1-69-15</inkml:trace>
  <inkml:trace contextRef="#ctx0" brushRef="#br0" timeOffset="328319.3392">9945 13906 562 0,'17'2'312'0,"10"2"-57"0,24 3-56 16,11-1-14-16,10-3-50 16,4-2-42-16,-9-7-46 15,-6-2-11-15,-11-6-153 16</inkml:trace>
  <inkml:trace contextRef="#ctx0" brushRef="#br0" timeOffset="328600.325">10377 13673 864 0,'0'2'431'0,"0"-1"-109"16,7 5-195-16,7 3-44 15,9 2-35-15,6 3-16 16,7 2-24-16,2 0 0 16,-3 5-1-16,-5 1-1 15,-17 2 1-15,-11 0-2 16,-19 0-11-16,-7 0-34 16,-13-3-175-16</inkml:trace>
  <inkml:trace contextRef="#ctx0" brushRef="#br0" timeOffset="328967.3259">10015 13678 740 0,'-5'2'348'31,"-16"7"-132"-31,-3 4-84 0,-12 9-54 15,-3 1-21-15,6 7-27 16,2 0-18-16,16 0-25 16,8-1-7-16,13-4 22 15,14 0 13-15,12-5 23 16,6 2 8-16,1-10 76 16,2 1 124-16</inkml:trace>
  <inkml:trace contextRef="#ctx0" brushRef="#br0" timeOffset="338698.578">19430 3964 612 0,'11'1'321'0,"17"0"-94"15,6 0-93-15,18 1-81 0,4-2-14 16</inkml:trace>
  <inkml:trace contextRef="#ctx0" brushRef="#br0" timeOffset="339002.9791">19946 4003 687 0,'6'1'313'0,"8"1"-132"16,3-4-84-16,19 2-55 15,5-1-17-15,12-2-13 16,7 3-51-16</inkml:trace>
  <inkml:trace contextRef="#ctx0" brushRef="#br0" timeOffset="339268.5863">20457 4019 717 0,'10'0'336'0,"4"0"-111"15,16-1-172-15,3 1-18 16,8 0-24-16,0 0-3 15,-1-3-24-15,-4 0-183 16</inkml:trace>
  <inkml:trace contextRef="#ctx0" brushRef="#br0" timeOffset="339449.6982">20989 4030 679 0,'15'3'329'15,"22"0"-120"-15,1 1-69 16,3-3-46-16,-2-1-28 16</inkml:trace>
  <inkml:trace contextRef="#ctx0" brushRef="#br0" timeOffset="340230.5708">21440 4070 813 0,'-12'1'376'0,"-3"7"-132"16,-10 8-186-16,-3 7-31 16,-4 7-20-16,-2 1-3 15,4 0 2-15,4-7 2 16,11-6 0-16,6-8 6 16,9-10 34-16,5-3 10 0,8-11 10 15,3-6-1-15,4-4-27 16,4-2-4-16,-4 0 2 15,1 4 1-15,-8 6 15 16,-3 1 10-16,0 13-8 16,-3 3-3-16,-2 8-22 15,1 10-14-15,4 4-11 16,2 1-2-16,8 6-4 16,0-4 1-16,9-1-32 15,1-5-114-15</inkml:trace>
  <inkml:trace contextRef="#ctx0" brushRef="#br0" timeOffset="340726.4828">21575 3599 600 0,'1'1'345'0,"7"-1"-3"15,7 0-154-15,16 0-54 16,7-3 2-16,14-1-25 16,4 2-24-16,-2-1-41 15,-7-1-13-15,-18 1-6 16,-7-1-24-16,-13 0-105 16,-5 1-80-16,-9-2-220 15</inkml:trace>
  <inkml:trace contextRef="#ctx0" brushRef="#br0" timeOffset="340897.9373">21737 3620 496 0,'0'9'331'0,"-2"7"-30"15,4 4-71-15,4 5-28 16,1 2-59-16,0 5-23 16,-2 0-32-16,-4 2-16 15,-1-2-21-15,-2-4-8 16,1-6-15-16,-1-6-33 15,5-7-273-15</inkml:trace>
  <inkml:trace contextRef="#ctx0" brushRef="#br0" timeOffset="341179.1079">21897 3950 963 0,'2'-5'387'0,"4"-8"-253"15,3-2-42-15,1-1-33 16,-4-1-2-16,-2 2 2 16,1 0 5-16,-2 6 4 15,4 3-1-15,-3 6 1 16,-4 7-8-16,-6 6-21 15,4 5-9-15,-4 6-17 16,8 3-7-16,2-2-20 0,2-2-60 16,1-7-314-16</inkml:trace>
  <inkml:trace contextRef="#ctx0" brushRef="#br0" timeOffset="341600.8996">22075 3881 585 0,'0'-4'383'0,"0"-1"7"15,0 5-181-15,-1 0-125 16,1 0-31-16,0 9-27 16,1 8-12-16,12 26-10 15,-2-32 2-15,4-4 6 16,-1-8 4-16,4-7 8 15,-1-5 3-15,-4-10 2 16,1 3-3-16,-5-2-8 16,-2 3-4-16,-1 6 0 15,-2 3-4-15,-2 8-7 16,2 2-4-16,-2 8-11 16,-1 5 1-16,2 9 4 15,-2 4 2-15,0 6 1 16,-1 0 1-16,0 1 4 15,-4 0 2-15,-4-5 9 16,2-2 16-16,-4 0 16 0,1-2 3 16,-1-4-1-16,-5 1-13 15,-1-6-6-15,-2-6 2 16,-2-7-29-16,0-7-41 16,-1-10-131-16,3-2-302 15</inkml:trace>
  <inkml:trace contextRef="#ctx0" brushRef="#br0" timeOffset="342147.6297">21538 3455 751 0,'7'0'314'16,"9"1"-162"-16,7 3-26 15,12-2-13-15,10 3-13 16,16-3-37-16,1-3-17 0,1 0-22 15,-10 0-2 1,-25-4 4-16,-2 4 0 0,-21-7-1 16,-3-2-14-16,-1-2-11 15,-1-2-4-15,-1 4-10 16,-2-2 5-16,2 12-18 16,-1 4-1-16,2 12 14 15,3 7 14-15,1 1 32 16,-2-3 5-16,0-3-5 15,-4-3 10-15,1-7-491 16</inkml:trace>
  <inkml:trace contextRef="#ctx0" brushRef="#br0" timeOffset="342782.5315">21589 3061 803 0,'6'-2'339'0,"11"0"-178"0,5 2-37 16,17 4-53-16,7 2-17 15,11-2-31-15,4 0-20 16</inkml:trace>
  <inkml:trace contextRef="#ctx0" brushRef="#br0" timeOffset="343076.1125">22202 3093 819 0,'11'2'336'0,"16"0"-210"16,9-2-46-16,7-2-45 15,1-3-13-15,-4-1-21 16,-2 1-153-16</inkml:trace>
  <inkml:trace contextRef="#ctx0" brushRef="#br0" timeOffset="343388.9459">22764 3072 711 0,'1'2'380'0,"6"-1"-47"16,9-1-189-16,10 1-87 15,9-1-12-15,13 0-23 16,3-1-7-16,3 0-6 15,-3 1-30-15</inkml:trace>
  <inkml:trace contextRef="#ctx0" brushRef="#br0" timeOffset="343685.3556">23240 3105 793 0,'13'0'347'0,"19"-4"-144"16,6 1-117-16,1-3-32 16,-2 4-11-16,-12 1-163 15</inkml:trace>
  <inkml:trace contextRef="#ctx0" brushRef="#br0" timeOffset="344333.7536">21377 3053 454 0,'-8'6'225'0,"-7"4"-71"15,-7 3-89-15,0 0-15 16,4 4 31-16,0-2 4 16,10-5 20-16,5-3 12 0,3-4-24 15,2-3 6-15,5-3-19 16,-1-6-13-16,2-9-26 16,0 3-12-16,-1-2-11 15,1 0-5-15,1 3-9 16,-2-3-3-16,2 3 3 15,2 3 8-15,0 3 6 16,4 6-3-16,0 4-4 16,3 5 3-16,2 8 13 15,0 3 5-15,3 7 1 16,-4 0-4-16,-1 1-510 16</inkml:trace>
  <inkml:trace contextRef="#ctx0" brushRef="#br0" timeOffset="344786.755">20244 2890 814 0,'4'-4'341'0,"10"-2"-180"16,6-2-25-16,12 7-41 16,7 1-7-16,8 2-38 15,4 0-13-15,-3-2-13 16,-6-1-1-16,-9-4-31 15,-7 1-66-15,-15-2-210 16,-3-2-165-16</inkml:trace>
  <inkml:trace contextRef="#ctx0" brushRef="#br0" timeOffset="344942.9683">20455 2888 286 0,'-6'13'200'0,"-8"6"25"15,12 4-80-15,0 3-11 16,6 1 30-16,1 2 1 15,-3 2 2-15,4-3-18 16,-6-4-55-16,4-1-26 0,-3-8-32 16,-1-2 22-16,0-5-179 15</inkml:trace>
  <inkml:trace contextRef="#ctx0" brushRef="#br0" timeOffset="345240.0566">20534 3135 1070 0,'8'-5'408'0,"12"-2"-299"15,4 1-47-15,6 9-39 16,-2 0-7-16,-12 7-7 15,-8 4 2-15,-15 5 7 16,-8 6 0-16,-9-1 1 0,-2 2-3 16,6-7-9-16,5-4-2 15,9-5-8-15,6-6-2 16,10-2 0-16,4-2 3 16,8 2 2-16,1-2 0 15,0 2-34-15,-1-2-99 16</inkml:trace>
  <inkml:trace contextRef="#ctx0" brushRef="#br0" timeOffset="345619.6431">20793 3191 879 0,'-4'0'405'16,"-3"0"-166"-16,-1 7-166 15,2 2-41-15,5 6-33 16,1-1-4-16,7-1-2 0,6-2 3 16,3-7 8-16,3-3 7 15,4-6 15-15,2-3 7 16,-9-8 15-16,2 0 15 16,-11-1 5-16,-2 1-2 15,-5 7-6-15,-3 3-23 16,1 7-32-16,-3 7-10 15,3 7-22-15,-2 6 2 16,4 11 7-16,-2 6 6 0,4 8 5 16,2 5 4-1,-4-8 28-15,0-4 19 0,-7-10 42 16,-8-8 11-16,-12-6-5 16,-6-6-12-16,-13-10-33 15,2-4-20-15,7-13-101 16,5-4-78-16,17-9-363 15</inkml:trace>
  <inkml:trace contextRef="#ctx0" brushRef="#br0" timeOffset="346158.4678">20410 2748 789 0,'2'0'366'16,"4"0"-153"-16,5 0-118 0,12 0-39 16,10 0-25-16,5-2-5 15,13 2-13-15,-2 1-1 16,0 2 1-16,-6-1 2 15,-18 0 3-15,-6 1 0 16,-13-3-23-16,-4-4-7 16,-3-6-11-16,-3-4-2 15,-1-2 19-15,0 3 3 16,3 3 0-16,1 2-3 0,4 8 8 16,2 2 10-16,8 12 28 15,2 3 24-15,-3 3 58 16,-3 3 13-16,-12-1 2 15,-7 1-12-15,-8 0-46 16,-3-4 400-16</inkml:trace>
  <inkml:trace contextRef="#ctx0" brushRef="#br0" timeOffset="352600.3077">10961 13463 1034 0,'13'6'401'16,"8"3"-261"-16,31 2-88 16,17-1-1-16,17-5-11 15,10-4-7-15,-4-7-10 16,-11-4-14-16,-11 3-72 16,-21-4-49-16,-20 3-228 15</inkml:trace>
  <inkml:trace contextRef="#ctx0" brushRef="#br0" timeOffset="352787.752">11307 13490 936 0,'2'8'387'16,"6"18"-215"-16,-1 8-10 15,-3 13-19-15,-4 6-12 16,-6 7-40-16,1 5-20 15,-4-4-31-15,6-3-9 16,5-17-43-16,0-10-48 0</inkml:trace>
  <inkml:trace contextRef="#ctx0" brushRef="#br0" timeOffset="353131.4217">11494 13877 1013 0,'4'-7'396'0,"9"-7"-260"15,7 4-28-15,15 4-8 16,3 5-18-16,0 8-31 15,-10 8-9-15,-19 7-12 16,-8 8-1-16,-17 6 3 0,-9-5 0 16,-5-2-4-16,-2-9-4 15,7-7-9-15,9-3-8 16,14-5-16-16,4-3-5 16,15-1-3-16,7-1 1 15,8 0 10-15,6 3 0 16,-1-3-42-16,-2 1-93 0</inkml:trace>
  <inkml:trace contextRef="#ctx0" brushRef="#br0" timeOffset="353491.9434">11851 13984 961 0,'-6'4'390'15,"-2"5"-245"-15,7 1-66 16,6 8-43-16,9-3-12 0,7-6-7 16,4 0-1-16,3-10 5 15,0-6 4-15,-4-10 8 16,-2-5 1-16,-6-8-1 16,-3-2 1-16,-10 0 19 15,-2 5-1-15,-2 19-14 0,-2 8-13 16,-1 19-38-16,1 12-9 15,2 12 1-15,1 7 6 16,1 11 4-16,-1 0 5 16,-8 0 29-16,-7-2 16 15,-6-9 35-15,-3-7 10 16,-9-11-5-16,-3-7-7 16,-5-22-3-16,2-9-61 0,3-19-166 15,5-10-248-15</inkml:trace>
  <inkml:trace contextRef="#ctx0" brushRef="#br0" timeOffset="354061.6573">11096 13266 658 0,'-5'0'331'16,"1"1"-114"-16,9 4-74 0,18-1-58 16,13 2-26-16,18-2-16 15,11-5-12-15,13-3-13 16,11-2-6-16,3 1 1 15,-8 1 1-15,-19 1-5 16,-20-1-3-16,-25 0-16 16,-11 0-4-16,-9-4 6 15,0-1 2-15,-9-4 14 32,5-1 0-32,0 2-8 0,3 4-4 15,5 5-4-15,4 4 3 16,3 9 5-16,0 2 4 15,-2 7 40-15,-6 1 19 16,-5 2 26-16,-7-2 9 16,-5 0-28-16,2-2-16 0,-4-6-71 15,4-2 64-15</inkml:trace>
  <inkml:trace contextRef="#ctx0" brushRef="#br0" timeOffset="354436.5686">12545 13555 983 0,'0'7'411'0,"-3"3"-209"16,3 18-124-16,4 8 7 15,3 13 1-15,1 4-13 0,5 3-15 16,-2-2-14-16,-2-9-13 16,4-9-34-16,-8-20-173 15</inkml:trace>
  <inkml:trace contextRef="#ctx0" brushRef="#br0" timeOffset="354566.8909">12371 13772 1023 0,'15'2'437'0,"10"2"-253"16,22-3-60-16,12 0-7 15,9-5-53-15,5-2-49 16</inkml:trace>
  <inkml:trace contextRef="#ctx0" brushRef="#br0" timeOffset="355014.1483">12894 13447 950 0,'23'0'388'16,"13"0"-212"-16,30-2-85 16,11 2 7-16,7-5-5 15,6-2-5-15,-8 0-47 16,-3 0-10-16,-12 3-72 15,-14-2-64-15,-21-2-237 0</inkml:trace>
  <inkml:trace contextRef="#ctx0" brushRef="#br0" timeOffset="355179.493">13330 13476 188 0,'-6'13'181'0,"-2"12"81"15,3-1-5-15,7 4-23 16,4 2-8-16,2 3-31 15,-3 1-29-15,-4 1-61 16,-3-2-30-16,-3 1-48 0,1 2 44 16,-1-1-190-16,2-1-139 15</inkml:trace>
  <inkml:trace contextRef="#ctx0" brushRef="#br0" timeOffset="355429.6256">13464 13969 735 0,'3'-8'353'0,"7"-11"-122"15,3-3-63-15,1 0-52 16,1 0-12-16,-5 6-13 16,2 4-14-16,-8 8-26 15,1 5-13-15,-3 11-25 16,1 6-2-16,-2 12 5 15,-4 1-3-15,3 3-2 16,0-1-1-16,0-7-35 16,4 0-98-16</inkml:trace>
  <inkml:trace contextRef="#ctx0" brushRef="#br0" timeOffset="355804.3577">13715 13946 968 0,'-1'0'377'15,"-3"3"-255"-15,7 2-37 16,-3-5-42-16,2 0 0 16,27 10-12-16,27 1 1 15,-29-17 4-15,-1-4 2 16,-10-11 3-16,-3-1 13 15,-6-1-1-15,-1 2-2 0,-5 6-11 16,-1 5-18-16,0 10-29 16,0 5-8-16,1 12-8 15,0 10-1-15,3 12 12 16,-1 3 1-16,2 4-2 16,-2 1 25-16,-5-1 46 15,-9 1 27-15,-15 1 65 16,-7 2-5-16,-8-9-23 15,-1-4-17-15,3-19-31 16,4-14-61-16,-2-21-148 16,7-14-98-16</inkml:trace>
  <inkml:trace contextRef="#ctx0" brushRef="#br0" timeOffset="356319.8619">13031 13193 887 0,'-7'-1'377'0,"-2"0"-218"15,8-1-46-15,21 1-73 16,12 1-29-16,23 0-32 15,15 1 3-15,13 0 11 16,4 2 5-16,-4 1 9 16,-14-1 5-16,-19-3 10 15,-17-7 4-15,-23-4-31 16,-4-4-15-16,-8-1-13 16,-4 1-6-16,-1 0 27 15,-2 2 9-15,0 5-21 16,3 7-10-16,6 8-5 0,6 5 11 15,4 10 47-15,6 4 20 16,0 4 28-16,-2-1-4 16,-10-3-15-16,-3 2-7 15,-7-6 5-15</inkml:trace>
  <inkml:trace contextRef="#ctx0" brushRef="#br0" timeOffset="356788.8309">14433 13535 730 0,'2'2'371'0,"3"5"-80"0,0 12-149 16,0 9-18-16,0 16-20 15,1 4-13-15,-3 9-23 16,1 3-24-16,-1-8-4 15,-1-3-4-15,2-15-29 16,-2-14-66-16</inkml:trace>
  <inkml:trace contextRef="#ctx0" brushRef="#br0" timeOffset="356929.083">14268 13725 1070 0,'3'0'454'0,"10"-2"-221"15,9 2-124-15,23 2-61 16,13 1-9-16,18 1-22 16,2-1-4-16,0 0-138 15</inkml:trace>
  <inkml:trace contextRef="#ctx0" brushRef="#br0" timeOffset="357194.6576">14831 13386 995 0,'17'-2'408'15,"12"-2"-207"-15,27 3-144 16,10 1 10-16,14 2 6 15,4 4-8-15,-5 2-14 16,-32-3-10 0,-24-3-37-16,1 0-24 0,45 2-108 15,-14-4-101-15</inkml:trace>
  <inkml:trace contextRef="#ctx0" brushRef="#br0" timeOffset="357382.1062">15241 13425 500 0,'-2'17'257'0,"-2"20"-52"16,4 7 4-16,3 0-9 15,4 1-4-15,-3 2-28 16,2-2-14-16,-6 0-52 0,0 0-22 16,-6-7-37-16,2-3-13 15,-3-2-35-15,2-1-139 16</inkml:trace>
  <inkml:trace contextRef="#ctx0" brushRef="#br0" timeOffset="357772.6348">15487 13807 993 0,'11'-3'377'0,"9"2"-278"15,5 0-27-15,3 6-23 16,-6 3-13-16,-7 2-14 15,-8 3-11-15,-12 3-5 16,-6-1 2-16,-4-2 5 16,1-2 3-16,5-7-15 0,7-1-3 15,14-1-11-15,8 1-4 16,6 6 17-16,6 2 2 16,-4 6 9-16,-8 2 5 15,-16 1 28-15,-11 3 16 16,-16-4 9-16,-9-1 6 15,-11-11 14-15,1-7-98 16</inkml:trace>
  <inkml:trace contextRef="#ctx0" brushRef="#br0" timeOffset="358382.08">14950 13172 767 0,'-6'-4'350'16,"-3"2"-114"-16,9-2-75 15,11 3-60-15,12 2-18 0,21 0-58 16,10 4-8 0,15-3-6-16,7-2-3 0,-1 2-2 15,-1-2 2-15,-16 1 3 16,-14 1 0-16,-20 1-4 16,-10 3-17-16,-12-3-15 15,-2-3-13-15,-5-5-34 16,4 4 10-16,0 0 10 15,0-1 9-15,0 1 29 16,-2-6 1-16,2 6 14 16,1 0 8-16,0 0 22 15,0 0 18-15,5 0 15 16,4 1 11-16,-2 3 17 16,26 28-1-16,-36-15-10 15,-5-1-14-15,-4-3-24 16,3 2-25-16</inkml:trace>
  <inkml:trace contextRef="#ctx0" brushRef="#br0" timeOffset="358866.1336">16109 13647 808 0,'10'0'370'15,"17"0"-108"-15,8 0-115 16,20 0-39-16,9 2-21 16,2 0-46-16,0 4-17 15,-9 2-58-15,-16 1-84 16</inkml:trace>
  <inkml:trace contextRef="#ctx0" brushRef="#br0" timeOffset="359040.8431">16150 13776 858 0,'5'-2'400'0,"13"-1"-125"0,9 1-87 0,20-2-66 31,13 3-18-31,16 1-55 16,0 4 3-16,-5 1-259 15</inkml:trace>
  <inkml:trace contextRef="#ctx0" brushRef="#br0" timeOffset="359430.9763">17052 13504 1167 0,'-12'-6'457'0,"-19"-5"-328"15,-1 9-41-15,0 12-68 16,3 9-21-16,7 13-24 15,5 9-3-15,17 7 3 32,7 6 5-32,20 1 9 15,6-3 5-15,12-9 12 16,5-10 8-16,1-19 12 16,5-10 6-16,-4-19 43 15,-6-12 17-15,-8-15 39 0,-8-6 19 0,-20-1-13 31,-10-1-16-31,-25 10-46 0,-14 8-29 0,-13 8-41 16,-2 7-6-16,4 5-111 16,4-6-28-16</inkml:trace>
  <inkml:trace contextRef="#ctx0" brushRef="#br0" timeOffset="359884.1826">16831 13206 582 0,'10'-5'337'0,"9"-1"-16"0,15 2-164 16,9 4-9-16,10 1-22 15,7 0-19-15,9 5-50 16,0-1-17-16,-3-1-19 16,-6 1 0-16,-23-5-18 15,-8 0-20-15,-16 0-65 31,-10-1-32-31,-5-3-26 16,-5-4 5-16,-6-2 27 16,0-2 27-16,2 2 33 0,0 2 3 0,11 5 17 0,3 6-2 15,8 7 22-15,4 2 23 16,5 6 48-16,1 1 32 16,-5 0 46-16,-7 1 15 15,-14 2 10-15,-3-3-18 16,-10-1-52-16,-1-1-27 15,3-4 34-15</inkml:trace>
  <inkml:trace contextRef="#ctx0" brushRef="#br0" timeOffset="366056.2384">18119 13734 657 0,'0'1'354'15,"4"3"-79"-15,14 3-119 16,7 0-20-16,26 2-33 15,10-2-14-15,25-2-38 16,4 1-14-16,4-5-17 0,-6 1-4 16,-13-2-31-16,-5-3-44 15,-21 3-188-15</inkml:trace>
  <inkml:trace contextRef="#ctx0" brushRef="#br0" timeOffset="366306.5786">18238 13919 968 0,'13'0'375'0,"25"0"-278"15,18 1-8-15,16 0-37 16,5 1-18-16,1-2-19 16,-8 0-2-16,-6-1 16 15,-4-1-54-15,-14-3-192 16</inkml:trace>
  <inkml:trace contextRef="#ctx0" brushRef="#br0" timeOffset="366509.2728">18782 13708 778 0,'11'4'346'15,"17"10"-163"-15,3 6-15 16,5 3-26-16,-4 4-4 16,-7 2-6-16,-7 1 0 15,-18 4 3-15,-11 0-11 0,-20-2-28 0,-8-2-14 0,-11-6-38 16,4-6-86-16</inkml:trace>
  <inkml:trace contextRef="#ctx0" brushRef="#br0" timeOffset="367512.0021">2153 15255 818 0,'0'2'362'0,"2"2"-134"0,13-3-65 0,25-1-58 0,16-5-7 31,31 3-51-31,10-3-23 0,2 5-13 0,-4 4 18 16,-20 4-110-16,-8 0-121 31</inkml:trace>
  <inkml:trace contextRef="#ctx0" brushRef="#br0" timeOffset="367777.5693">2298 15422 735 0,'-2'0'336'0,"2"0"-120"16,7 1-57-16,-6-1-29 15,29 0-6-15,78-2-31 16,-33-3-31-16,7 1-33 0,-4 0-6 15,-5 1 1-15,-6-2-39 16,-13-2-199 0</inkml:trace>
  <inkml:trace contextRef="#ctx0" brushRef="#br0" timeOffset="367996.2817">2808 15169 791 0,'20'12'355'0,"13"8"-180"0,5 4-45 15,-5 3-10-15,-12 1-40 16,-8 1-28-16,-18 4 36 16,-8 2 8-16,-13 1-4 15,-4 1 3-15,-8-9-62 16,5 1-95-16</inkml:trace>
  <inkml:trace contextRef="#ctx0" brushRef="#br0" timeOffset="369112.9049">3466 15009 764 0,'3'0'317'0,"11"0"-114"16,12 0-67-16,17 0-4 15,16-2 12-15,16-3-53 16,12-2-31-16,5-1-34 16,-9-3-6-16,-14 3-72 15,-15-2-57-15,-22 5-298 16</inkml:trace>
  <inkml:trace contextRef="#ctx0" brushRef="#br0" timeOffset="369315.9813">3875 14995 856 0,'-1'11'351'0,"-4"9"-177"16,4 7-27-16,5 18-16 0,-2 1-12 15,1 14-48-15,-4 6-27 16,-3-7-16-16,1-1-4 16,5-15-21-16,6-11-64 15</inkml:trace>
  <inkml:trace contextRef="#ctx0" brushRef="#br0" timeOffset="369628.4086">4073 15406 953 0,'-3'-9'419'0,"1"-9"-193"16,5-1-74-16,14 4-59 15,5 2-11-15,7 10-28 16,2 5-17-16,-7 11-15 15,-6 8 0-15,-18 12 10 16,-11 0 3-16,-15 5 2 16,-6-3-4-16,-2-9-10 15,2-4-20-15,9-14-34 16,8-3-17-16,11-5-24 16,10-1 10-16,14 2 22 15,4-1 10-15,9 0 17 0,0 1 4 16,0 2 6-16,2 4-29 15</inkml:trace>
  <inkml:trace contextRef="#ctx0" brushRef="#br0" timeOffset="370006.2206">4362 15445 931 0,'-3'10'324'0,"3"13"-291"16,8-1-17-16,11-3-3 16,2-7-4-16,3-9 3 15,-1-4 3-15,-1-10 8 16,-3-3 2-16,-2-6 13 16,-1-2 5-16,-7-2 11 15,1 3 7-15,-4 8-3 16,-4 5-10-16,1 11-22 15,-1 9-10-15,1 11-9 16,2 7 5-16,1 10 10 16,-2 3 7-16,-4 3 30 0,-5 0 48 15,-8 0 47-15,0-4 13 16,-8-4-14-16,-2-5-43 16,-7-12-45-16,-10-5-15 15,2-18-25-15,-1-10-47 16,8-13-156-16,11-6-243 15</inkml:trace>
  <inkml:trace contextRef="#ctx0" brushRef="#br0" timeOffset="370427.9975">5114 15098 1094 0,'2'9'466'0,"2"6"-214"15,-3 17-141-15,3 13 2 16,-2 11-24-16,-2 5-20 15,2 1-36-15,-2-5-7 0,4-14-24 16,2-6-31-16,-2-22-161 16,2-8-170-16</inkml:trace>
  <inkml:trace contextRef="#ctx0" brushRef="#br0" timeOffset="370568.9904">4978 15334 770 0,'-4'4'433'0,"4"2"46"16,7 5-301-16,17-3-61 16,17-2-1-16,26-6-49 15,12-8-22-15</inkml:trace>
  <inkml:trace contextRef="#ctx0" brushRef="#br0" timeOffset="370959.4292">5595 15058 578 0,'7'0'296'0,"21"-2"12"16,11 0-217-16,31 7-26 16,9 1 12-16,9 3-24 15,1 5-15-15,-16-4-10 16,-5-3-16-16,-14-6-392 16</inkml:trace>
  <inkml:trace contextRef="#ctx0" brushRef="#br0" timeOffset="371178.024">5966 15098 681 0,'5'-1'369'0,"5"1"-84"15,-3 6-102-15,3 10-31 0,-9 14 3 16,-1 10-5-16,-3 18-20 15,-1 4-13-15,1 8-58 16,-2-5-19-16,4-12-54 16,4-10-73-16</inkml:trace>
  <inkml:trace contextRef="#ctx0" brushRef="#br0" timeOffset="371427.9609">6075 15591 498 0,'7'-8'273'0,"8"-8"-18"16,3-3-115-16,4 0-46 16,-1-2-20-16,-3 6 3 15,-3 5 7-15,-8 5 16 0,-2 9 16 16,-6 6-17-16,-3 6-10 15,-2 6-17-15,3 3-23 16,3 0-27-16,2-1-10 16,7-3-40-16,2-3-100 15</inkml:trace>
  <inkml:trace contextRef="#ctx0" brushRef="#br0" timeOffset="371849.5389">6416 15485 915 0,'-5'6'348'0,"1"8"-244"15,0 4-46-15,4 1-18 16,6 0-13-16,6-1-14 15,3-3 8-15,4-4 10 16,1-3 5-16,1-9 5 16,-1-6-1-16,-2-11-1 15,-1-2 0-15,-7-5-7 16,0 2-8-16,-6 4 8 0,0 3-1 16,-4 9-8-1,0 5-1-15,3 12-21 0,-1 9-4 16,4 12-2-16,0 3-1 15,2 9 2-15,-1 4 4 16,-7 6 43-16,-5 4 27 16,-14-3 57-16,-10-3 10 15,-9-10-19-15,-3-8-17 16,0-20-41-16,1-11-12 0,4-17-76 16,7-14-59-16,16-16-172 15</inkml:trace>
  <inkml:trace contextRef="#ctx0" brushRef="#br0" timeOffset="372311.7067">7040 15516 1262 0,'10'3'509'0,"18"1"-327"0,11 2-4 16,23-4-53-16,7-2-31 16,3 0-50-16,-6-3-14 15,-16-2-63-15,-7 0-32 16</inkml:trace>
  <inkml:trace contextRef="#ctx0" brushRef="#br0" timeOffset="372874.0621">7682 15032 734 0,'6'3'356'0,"12"0"-69"15,12 5-120-15,20-3-28 16,6-2-13-16,19-4-49 16,8-1-24-16,6-8-30 15,-5-3-10-15,-19 2-118 16,-15 0-92-16</inkml:trace>
  <inkml:trace contextRef="#ctx0" brushRef="#br0" timeOffset="373108.3804">8038 15101 606 0,'-2'0'336'15,"2"11"-8"-15,-1 0-187 16,1 16-82-16,1 12 22 16,-2 13-3-16,1 9-1 15,-5 6-3-15,2-1-26 16,0-11-21-16,3-8-7 0,5-12 0 16,2-10-20-16,6-11-193 15</inkml:trace>
  <inkml:trace contextRef="#ctx0" brushRef="#br0" timeOffset="373483.2943">8173 15549 689 0,'7'-1'375'16,"3"-4"-16"-16,13 2-227 15,6 0 5-15,7 2-24 16,-3 2-24-16,-5 4-40 0,-8 1-14 16,-16 4-17-16,-4 1-2 15,-10 4-2-15,-3 3-1 16,-1-6-3-16,4-2-3 15,5-5-11-15,7-1-6 16,8-1-7-16,5 2-1 16,1 3 6-16,4 4 3 0,-4 5 7 15,-5 5 5 1,-13 1 15-16,-7-1 5 0,-19-3 7 16,-2-7-1-16,-3-11-28 15,-5-2-52-15,12-10-283 16</inkml:trace>
  <inkml:trace contextRef="#ctx0" brushRef="#br0" timeOffset="373928.1423">8867 15382 996 0,'12'0'427'0,"19"0"-239"0,7 0-47 16,16 0-57-16,1-6-34 16,1 0-74-16,1 1-83 15</inkml:trace>
  <inkml:trace contextRef="#ctx0" brushRef="#br0" timeOffset="374146.8186">8890 15536 1064 0,'10'2'448'0,"18"-2"-254"15,7 5-4-15,18-6-49 16,4 0-43-16,8-2-15 15,-5 2-98-15</inkml:trace>
  <inkml:trace contextRef="#ctx0" brushRef="#br0" timeOffset="374577.055">9870 15210 1030 0,'-18'-3'446'0,"-15"-1"-212"16,0 11-177-16,1 8-24 15,-2 16-30-15,3 7-6 16,7 13-4-16,9 7-2 16,15 2-3-16,14 0 1 15,19-10 7-15,6-12 12 16,17-15 25-16,6-10 8 15,5-21 11-15,3-10 1 0,-11-19 20 16,-8-4 24-16,-27-16 48 16,-20-2 13-16,-30-3-17 15,-18 4-30-15,-22 17-67 16,1 11-20-16</inkml:trace>
  <inkml:trace contextRef="#ctx0" brushRef="#br0" timeOffset="377680.9353">10797 15309 1077 0,'15'0'446'16,"13"1"-278"-16,27 4-75 15,10 0-10-15,27 4-51 16,1 1-20-16,-3-1-32 16,-5-1-99-16</inkml:trace>
  <inkml:trace contextRef="#ctx0" brushRef="#br0" timeOffset="377961.9194">11003 15413 1635 0,'29'2'78'0,"-1"3"-32"0,29 0 42 16,10 2-30-16,-3-3-38 15,-5-4 47-15,-5 2-193 16,-8-3-286-16</inkml:trace>
  <inkml:trace contextRef="#ctx0" brushRef="#br0" timeOffset="378258.5338">11311 15264 993 0,'6'2'414'16,"9"4"-236"-16,10 3-25 16,16 6-45-16,-1 3-23 15,-2 3-39-15,-6 0-14 16,-19-2-7-16,-7-1 1 16,-19 2 4-16,-8-2 0 15,-9-1-7-15,-2 1-47 0,-1-9-409 16</inkml:trace>
  <inkml:trace contextRef="#ctx0" brushRef="#br0" timeOffset="378649.0578">10992 15207 678 0,'0'0'395'0,"0"-2"-92"16,-8 3-95-16,-8 4-32 15,-17 1-68-15,-2 4-27 16,-9 4-31-16,3 2-17 16,6 6-35-16,5 4-12 0,15 4-14 15,8 2-8-15,22 2 7 16,7-3 7-16,19-4 17 15,9-6 66-15</inkml:trace>
  <inkml:trace contextRef="#ctx0" brushRef="#br0" timeOffset="399605.6921">11803 15085 810 0,'6'1'342'0,"17"5"-158"15,16-2-27-15,35-1-31 16,20-3-32-16,13-2-67 16,5 4-11-16,-17-2 6 0,-13 0-27 15,-21 0-98-15,-17-1-89 16</inkml:trace>
  <inkml:trace contextRef="#ctx0" brushRef="#br0" timeOffset="399926.7938">12248 15107 936 0,'5'-2'455'0,"-5"-3"-143"16,0-2-82-16,0 10-87 15,-5-3-37-15,8 11-62 16,-3 8-24-16,-3 12-15 15,5 15-2-15,-6 13-1 16,-2 8 1-16,1-2-1 16,-6-6 1-16,9-7-16 15,-3-11-44-15,5-9-181 0</inkml:trace>
  <inkml:trace contextRef="#ctx0" brushRef="#br0" timeOffset="400326.6243">12422 15582 714 0,'7'-8'406'15,"3"-7"-38"-15,12 6-197 16,6 2-22-16,6 8-55 16,0 8-27-16,-6 9-37 15,-14 7 3-15,-22 10 7 16,-11 1 4-16,-16 3 1 16,0-7-7-16,15-29-39 31,11 0-34-31,0-1-30 0,-22-3-10 0,16-19 11 0,10-1 20 15,20 9 47-15,3 1 22 16,9 11 22-16,1 5 15 16,1 12-18-16,0 5-10 15,-8 3-10 1,0-1-3-16,-4-11-284 0</inkml:trace>
  <inkml:trace contextRef="#ctx0" brushRef="#br0" timeOffset="400811.8079">13212 15303 577 0,'1'-6'334'15,"-3"-7"-48"-15,-4 1-40 16,-9 5-62-16,-12 3-29 16,-14 6-44-16,0 5-25 15,-2 7-49-15,7 3-25 16,14 7-32-16,11 1-12 16,13 1-4-16,13-1 9 0,19-2 19 15,4 0 8-15,3-2 19 16,1-1 2-16,-22-4 15 15,-2 1 9-15,-23-2 14 16,-9-2 4-16,-12-3 8 16,-11-6-44-16,-2-10-117 15,-4-7-104-15</inkml:trace>
  <inkml:trace contextRef="#ctx0" brushRef="#br0" timeOffset="401014.8742">13263 15338 534 0,'3'0'417'15,"7"2"41"-15,-6 8-157 16,-1 3-61-16,-1 10-90 16,-1 5-39-16,-2 2-56 0,0 2-21 15,2-3-21-15,1-1 28 16,4-6-164-16,0-3-122 15</inkml:trace>
  <inkml:trace contextRef="#ctx0" brushRef="#br0" timeOffset="401155.721">13308 15179 1244 0,'0'-5'537'0,"-1"-4"-290"15,1 4-138-15,2 5-91 16,4 6-46-16,2 9-297 16</inkml:trace>
  <inkml:trace contextRef="#ctx0" brushRef="#br0" timeOffset="401417.0631">13434 15482 1214 0,'1'6'484'0,"1"4"-327"16,-1-3-38-16,-1-7-52 16,1-1-15-16,-1 0-21 15,0-1-8-15,7-16-18 16,22-35-6-16,-9 32-7 16,3 2 7-16,1 6 12 15,4 6 8-15,-8 14 9 16,0 8-4-16,-2 9-7 15,-6 5-5-15,-3-1 0 16,-1-1-2-16,-5-5-11 0,-3-13-57 16</inkml:trace>
  <inkml:trace contextRef="#ctx0" brushRef="#br0" timeOffset="401995.064">13856 15399 856 0,'-6'13'354'0,"-7"13"-187"0,5 3-34 16,15 1-57-16,9-5 9 15,17-9-18-15,7-5 12 16,6-12 5-16,0-9-5 16,-8-13-9-16,-5-3-9 15,-8-17-8-15,-9-4-4 16,-10-10-8-16,-11-5-3 15,-26-5-3-15,-15-3-1 0,-18 7-13 16,-3 8 3-16,4 21 12 16,8 18-2-16,17 20-7 15,6 8-12-15,19 15-27 16,7-2-4-16,15 6 5 16,13 2 3-16,22-4 2 15,11 2 1-15,24-7-79 16,7 2-82-16</inkml:trace>
  <inkml:trace contextRef="#ctx0" brushRef="#br0" timeOffset="402416.8936">14196 15550 1078 0,'3'-6'464'15,"7"-5"-250"-15,7 1-34 16,4 7-63-16,4 4-31 0,-6 8-42 15,-5 3-6-15,-14 7 0 16,-10 6 1-16,-13 0-2 16,-2 3-4-16,0-8-12 15,0-5-14-15,7-9-25 16,2-6-8-16,8-4-19 16,7-5 3-16,2 3 8 15,10 1-2-15,5 3 20 16,5 5 5-16,11 7 14 15,1 4 10-15,8 6-4 16,-3-6 1-16,0-6-10 16,-7-6 436-16</inkml:trace>
  <inkml:trace contextRef="#ctx0" brushRef="#br0" timeOffset="419633.3003">15023 15194 931 0,'-3'9'483'0,"-4"6"-81"16,7 19-290-16,1 9-39 16,4 14-44-16,3 3-9 15,-2-1-6-15,-1-4 46 16,0-13-202-16</inkml:trace>
  <inkml:trace contextRef="#ctx0" brushRef="#br0" timeOffset="419789.3116">14840 15450 981 0,'8'0'443'0,"15"0"-193"15,12 4-112-15,20 0-65 16,9 1-4-16,8-2-545 16</inkml:trace>
  <inkml:trace contextRef="#ctx0" brushRef="#br0" timeOffset="420112.6767">15456 15085 956 0,'19'1'418'0,"15"-1"-186"16,22 4-145-16,15-4-6 16,21 0-36-16,12-1-15 15,4-7-34-15,-2 2-81 16</inkml:trace>
  <inkml:trace contextRef="#ctx0" brushRef="#br0" timeOffset="420315.7818">15886 15164 824 0,'-1'15'364'0,"-1"23"-167"16,0 7-34-16,1 10-50 16,1 3-25-16,1-3-46 15,0-3-15-15,2-14-117 16</inkml:trace>
  <inkml:trace contextRef="#ctx0" brushRef="#br0" timeOffset="420572.6233">16008 15590 713 0,'10'-11'290'16,"8"-17"-131"-1,2 0-41-15,-2 8 61 16,-7 0 14-16,0 15-11 15,-5 5-9-15,-1 12-36 16,1 10-17-16,-2 8-23 16,2 2-13-16,5 5-24 15,-1-4-18-15,0-4-47 16,0-3-71-16</inkml:trace>
  <inkml:trace contextRef="#ctx0" brushRef="#br0" timeOffset="421135.3834">16708 15333 851 0,'-16'-2'385'16,"-17"0"-180"-16,-1 2-43 15,-1 5-48-15,9 5-30 16,6 5-49-16,4 0-22 16,17 4-37-16,8 0-4 15,14-1 17-15,8 4 11 0,10-1 21 16,-7 1 7-16,-7 1 8 16,-11 0 21-16,-18-5 22 15,-10 2 0-15,-12-5-1 16,-5-6-8-16,1-7-127 15,4-5-110-15</inkml:trace>
  <inkml:trace contextRef="#ctx0" brushRef="#br0" timeOffset="421322.6422">16850 15371 1245 0,'2'4'524'0,"1"6"-292"16,0 7-57-16,0 12-65 16,0 2-28-16,0 6-45 0,1 0-14 15,0 0-29-15,-2-5-65 16,2-8-459-16</inkml:trace>
  <inkml:trace contextRef="#ctx0" brushRef="#br0" timeOffset="421463.3286">16848 15186 1442 0,'-1'-4'535'0,"-2"0"-433"16,2 0-49-16,1 4-55 16,0 0-48-16,0 0-485 15</inkml:trace>
  <inkml:trace contextRef="#ctx0" brushRef="#br0" timeOffset="421712.9909">17027 15471 946 0,'9'17'432'0,"0"15"-199"16,1-3-63-16,-3-10-69 16,-7-5-16-16,4-9-3 15,-5-5-8-15,-1-13-23 16,2-3-9-16,7-8-28 15,8 0-9-15,4-2 2 16,1 5 9-16,-1 13 9 16,5 7 8-16,-3 14 11 0,0 8 3 15,-5 7 9-15,-5 7-1 16,-6 1-12-16,0-6-7 16,-3-8-85-16,3-6-406 15</inkml:trace>
  <inkml:trace contextRef="#ctx0" brushRef="#br0" timeOffset="422244.1162">17530 15401 982 0,'-4'19'356'15,"-10"12"-249"-15,11 9-26 16,9 3-27-16,3-10 1 16,19-5-20-16,-3-14 12 15,12-19 26-15,3-8 10 16,2-18-8-16,-1-8-7 15,-18-20 13-15,-12-3-3 0,-23-16-5 16,-17-1-8-16,-20 10-34 16,-5 3-9-16,-3 27-8 15,5 14 2-15,6 21 0 16,5 9-7-16,14 15-18 16,10 4-9-16,27 6-10 15,17 2 2-15,19-1 10 16,10-4-12-16,15 1-136 15</inkml:trace>
  <inkml:trace contextRef="#ctx0" brushRef="#br0" timeOffset="422650.2708">17833 15650 760 0,'1'-2'414'0,"1"0"-89"0,8-5-161 16,1-4-36-16,6 0-54 16,4-4-15-16,1 0-8 15,-3 3 15-15,-8 6 19 16,-1 4 2-16,-10 4 9 16,4 7-10-16,-2 3-14 15,0 7-3-15,4 8-18 16,-2 0-9-16,-4 1-14 15,5-1-6-15,-2-7-9 16,-1-3-44-16</inkml:trace>
  <inkml:trace contextRef="#ctx0" brushRef="#br0" timeOffset="424170.3445">18404 15435 945 0,'2'2'395'0,"12"3"-221"0,12 0-12 15,16-1-30-15,11-3-34 32,14-2-53-32,-1-3 18 0,0 0-183 15</inkml:trace>
  <inkml:trace contextRef="#ctx0" brushRef="#br0" timeOffset="424514.3876">18939 15090 886 0,'6'0'370'0,"6"0"-168"16,9 3-64-16,17 0-22 16,11-1 2-16,23-1-36 15,10-1-27-15,4 0-32 16,-10-2-5-16,-16 3-58 15,-15-1-60-15,-21 0-173 16</inkml:trace>
  <inkml:trace contextRef="#ctx0" brushRef="#br0" timeOffset="424717.3472">19311 15130 869 0,'-5'14'354'0,"-4"21"-174"16,1 5-26-16,3 18 1 0,2 5-8 16,3 6-48-16,0-2-23 15,3-12-35-15,2-7-7 16,2-19-13-16,3-9-47 16,-2-13-457-16</inkml:trace>
  <inkml:trace contextRef="#ctx0" brushRef="#br0" timeOffset="425076.1064">19443 15574 807 0,'0'-3'394'0,"9"-3"-98"15,3 2-158-15,9 0-56 16,8 3-6-16,5 2-23 16,4 0-9-16,-2 7-20 15,-5 2-10-15,-17 3-8 16,-9 2 1-16,-13 1 6 16,-8-1 3-16,-6 0 3 15,2-2-1-15,7 0-13 16,8-2-5-16,10-3-5 15,6 1-2-15,6 1 4 16,3-2 0-16,-4 4 15 16,-7 2 13-16,-12 1 34 15,-14 1 10-15,-15-3 1 0,-2 0-8 16,-1-11-33-16</inkml:trace>
  <inkml:trace contextRef="#ctx0" brushRef="#br0" timeOffset="426169.601">18437 15304 916 0,'12'-2'503'0,"12"-4"-103"15,9 4-147-15,4 2-18 16,13 2-95-16,-3 3-42 16,1 3 309-16</inkml:trace>
  <inkml:trace contextRef="#ctx0" brushRef="#br0" timeOffset="430586.8298">20262 15324 812 0,'1'0'371'0,"1"1"-135"15,22 6-96-15,11 1-10 16,21 0-27-16,9 4-35 0,13-4-36 16,-5 1-13-16,-3 0-8 15,-7-3-37-15,-20-4-307 16</inkml:trace>
  <inkml:trace contextRef="#ctx0" brushRef="#br0" timeOffset="430836.7954">20250 15515 924 0,'11'-1'403'0,"7"1"-156"15,26-2-141-15,13 2-6 16,22 0-8-16,10 2-24 16,4 3-33-16,-2-1-8 15,-16 1-7-15,-12-3-15 16,-28-2-204-16</inkml:trace>
  <inkml:trace contextRef="#ctx0" brushRef="#br0" timeOffset="431178.1605">20539 15029 680 0,'4'-11'360'16,"0"-7"-99"-16,0-15-64 15,2-8-12-15,-1-10-25 16,2-4-8-16,2 10-33 16,-6 7-4-16,-2 20-30 15,-1 11-37-15,-3 19-28 16,0 13-19-16,3 22-16 15,2 13 9-15,6 7 6 16,3-4-17-16,4-18-143 16,4-7-170-16</inkml:trace>
  <inkml:trace contextRef="#ctx0" brushRef="#br0" timeOffset="431490.5984">20610 14654 863 0,'-19'-10'386'16,"-25"-13"-171"-16,-2 1-87 15,-3 13-78-15,3 6-21 0,2 21-47 16,6 13-16-16,15 18-11 16,8 15 3-16,24 14 9 15,14 4 4-15,19-5 36 16,9-12 11-16,8-21 23 15,4-15 15-15,10-19 8 16,3-15 23-16,2-31 16 16,-6-13-1-16,-26-31 8 15,-12-10-1-15,-38-7 27 16,-18 8 10-16,-35 23-35 16,-17 19-33-16,-5 26-69 15,4 12-16-15,30 21-68 16</inkml:trace>
  <inkml:trace contextRef="#ctx0" brushRef="#br0" timeOffset="432084.209">21385 15348 565 0,'5'-15'373'15,"1"-13"10"-15,0 0-166 16,-2-1-18-16,-7 2-54 15,0 4-24-15,1 11-52 0,-1 4-31 16,4 11-42-16,-1 7-16 16,-1 15-20-16,1 9 2 15,0 18 17-15,1 7 8 16,3 4 12-16,-1-4 4 16,2-14 7-16,0-7 1 15,-4-15 8-15,-2-7 2 16,-11-5 7-16,-4-9 2 15,-9-2-4-15,1-1-6 16,11-3-17-16,6 2-11 0,14 2-13 16,10 2-5-16,13 2 4 15,8 0 8-15,7 3 85 16,0-2-140-16</inkml:trace>
  <inkml:trace contextRef="#ctx0" brushRef="#br0" timeOffset="432584.0872">21852 15390 777 0,'-19'-6'412'16,"-18"-14"-85"-16,5-6-68 15,11-16-108-15,13-2-50 16,21 2-100-16,12 4-23 15,18 16-3-15,1 8 9 0,-3 21 23 16,-1 11 11-16,-10 19 2 16,-5 11 8-16,-19 15 31 15,-13 4 5-15,-20 1-3 16,-11-4-10-16,-9-13-29 16,-4-9-3-16,0-24-40 15,9-9-21-15,13-21-25 16,9-15-12-16,22-4 26 15,8-2 28-15,18 5 70 16,7 11 18-16,7 13 18 16,-2 5-9-16,-4 17-48 15,-1 1-9-15,-9 8-9 16,-1 1-8-16,-2-4-539 16</inkml:trace>
  <inkml:trace contextRef="#ctx0" brushRef="#br0" timeOffset="433099.5953">22380 15482 814 0,'-11'1'362'0,"-10"0"-149"15,-7-1-36-15,-3-17-46 16,0-5-23-16,5-13-54 15,7-7-23-15,15 0-30 16,9 0-20-16,18 7 7 16,8 10 11-16,8 15 22 15,0 9 21-15,1 19-13 16,-9 9-6-16,-13 14 15 16,-13 8 17-16,-18 6 8 15,-17 5-2-15,-18-5-25 16,-2-9-17-16,-8-8-16 0,11-14-20 15,21-12-20-15,12-8-11 16,25-8 4-16,10-2 32 16,17-1 44-16,7 5 19 15,5 3 11-15,-2 3-13 16,-9 9-25-16,-3-2-6 16,-14 2 383-16</inkml:trace>
  <inkml:trace contextRef="#ctx0" brushRef="#br0" timeOffset="433708.8162">22863 15284 1052 0,'-2'1'397'0,"-1"13"-282"0,3 13-61 16,0 21-32-16,0 10 11 16,0 3 4-16,-4-1-1 15,4-12 1-15,2-13-5 16,0-13 8-16,1-11 19 16,-5-19 12-16,-3-12-1 0,-7-18-18 15,2-13-17-15,-2-24-15 16,1-5-2-16,-1-3-13 15,6 12-6-15,6 34 14 16,4 17-3-16,7 24 3 16,0 10 2-16,4 15-21 15,4 11 3-15,11 16 1 16,4 0 0-16,15 5 2 16,4-8 0-16,2-15 3 15,-6-8 2-15,-13-17 10 16,-5-11 10-16,-13-11 16 15,-3-15 7-15,-5-21 12 16,-7-11 12-16,-3-2-16 16,-6 2-2-16,-5 11-13 15,-2 13-20-15,-3 8-5 16,2 7-5-16,6 7-29 0,2 5-43 16</inkml:trace>
  <inkml:trace contextRef="#ctx0" brushRef="#br0" timeOffset="437811.4514">23834 15334 855 0,'-2'-14'351'0,"6"-19"-171"16,9 0-55-16,12-2 1 15,7 4 15-15,9 14-25 16,6 6-13-16,-2 22-36 16,-7 9-16-16,-19 14 1 15,-14 5 1-15,-28 6 0 16,-14 7-5-16,-14 1-13 16,1-6-7-16,9-13-36 15,12-14-19-15,21-16-26 16,6-5-7-16,21-7 19 15,7-3 12-15,10 3 14 16,5 5 4-16,3 4 7 16,-2 3 2-16,-5 2-13 15,-8-1-84-15</inkml:trace>
  <inkml:trace contextRef="#ctx0" brushRef="#br0" timeOffset="438217.6031">23990 14945 1054 0,'-35'-4'401'0,"-38"3"-300"16,0 13-43-16,-2 27-40 15,6 13-17-15,9 17-17 16,8 12 0-16,24 13 8 16,9 9 4-16,26-2 3 15,15-8 0-15,31-21-2 16,16-18 4-16,22-27 12 15,8-16 6-15,5-32 15 16,2-17 4-16,-12-25 26 16,-13-10 28-16,-33-17 41 0,-17-2 23 15,-42 6 8-15,-20 6-30 16,-33 29-64-16,-16 9 8 16,-7 15-77-16</inkml:trace>
  <inkml:trace contextRef="#ctx0" brushRef="#br0" timeOffset="446825.105">1696 16733 360 0,'-2'-4'279'16,"-5"-1"62"-16,-2-4-71 15,-3 5-78-15,-2-2-30 16,3 6-61-16,-3 2-23 0,3 8-44 15,4 3-29-15,1 6-30 16,8 6-6-16,9 2 0 16,1 2 10-16,15-2 16 15,-3-12 6-15,5-10 9 16,-2-5 6-16,-10-16 59 16,-5-3 32-16,-12-7 42 15,-4-4 7-15,-10 0-31 16,-2 3-20-16,-7 8-33 15,-2 3-10-15,-1 11-29 16,0 5-17-16,7 9-28 16,7 6-6-16,5 6-4 15,5 0 0-15,3 4 9 16,2 0 2-16,6-5 2 16,4 0 1-16,0-11 3 0,7-3 1 15,4-8 4-15,-2-6 2 16,2-9 4-16,-4-3 2 15,-5-1 5-15,-4-1 2 16,-8 4 3-16,-6 2 2 16,-13 5-1-16,-3 4-4 15,-9 3-4-15,4 4-2 16,0 1-6-16,5 4-3 0,10 2-14 16,-1 1-4-16,10 4-2 15,3 0 3-15,12 0 8 16,3-4 5-16,4-6 4 15,3-1 1-15,-11-4 9 16,-2-3 5-16,-13 0 10 16,-8-2 2-16,-12 2-5 15,1 3-6-15,5 3 15 16,3 0-98-16</inkml:trace>
  <inkml:trace contextRef="#ctx0" brushRef="#br0" timeOffset="447200.1911">2197 16641 843 0,'-2'2'451'16,"2"-1"-73"-16,10 12-234 15,5 4-37-15,13 14-49 16,8 8-19-16,7 11-13 16,4 2-3-16,-3 1-5 15,-3-7-11-15,-7-8-145 16,-10-9-383-16</inkml:trace>
  <inkml:trace contextRef="#ctx0" brushRef="#br0" timeOffset="447371.8396">2547 16683 1103 0,'-10'6'526'0,"-18"10"-198"16,-8 6-118-16,-4 11-108 0,-4 4-39 16,5 7-44-16,3 0-9 15,10-4-33-15,5-4-93 16</inkml:trace>
  <inkml:trace contextRef="#ctx0" brushRef="#br0" timeOffset="447528.4418">2699 16822 1090 0,'17'2'477'15,"11"0"-205"-15,19 2-208 16,5 1-2-16,6-4-93 16</inkml:trace>
  <inkml:trace contextRef="#ctx0" brushRef="#br0" timeOffset="448059.1784">3417 16752 569 0,'-1'12'317'0,"-7"20"-55"16,-3 4-36-16,-16 4-64 16,-2 2-36-16,-3-11-49 15,-4-8-13-15,5-21-19 16,4-4-4-16,2-20-9 16,6-7-11-16,7-3-21 15,6-3 0-15,10 10 11 16,4 5 9-16,9 11 18 15,2 8 1-15,8 16-13 16,7 6-5-16,0 12-11 16,3 4-3-16,-4-6-1 15,-6 3-46-15</inkml:trace>
  <inkml:trace contextRef="#ctx0" brushRef="#br0" timeOffset="448199.7744">3280 16484 1432 0,'-2'1'545'0,"-2"2"-388"0,7 5-101 16,7 5-107-16</inkml:trace>
  <inkml:trace contextRef="#ctx0" brushRef="#br0" timeOffset="448731.1747">3536 16360 850 0,'9'-1'371'16,"8"0"-131"-16,14 1-185 0,4 2 0 16,7 0-5-16,-5-2-10 15,-5-3-2-15,-7-1 2 16,-12-4 9-16,-7-1 3 16,-12 3-12-16,-7-1-7 15,-6 4-26-15,-2 3-10 16,5 7-11-16,1 4-6 15,10 9-3-15,3 2 4 16,9 5-25-16,5-1-4 16,0-7-2-16,2-1 2 0,-4-7 35 15,-2-5 13-15,-8 1 19 16,0-5 1-16,-5-4-3 16,-1 2-7-16,6 0-6 15,0 0-3-15,6 29-4 16,16 44 3-16,-2-13-4 15,0 4 4-15,-7 10 33 16,-4-1 16-16,-16-12 50 16,-7-6 10-16,-11-10-2 15,-6-14-2-15,-6-15-26 16,-1-13-9-16,2-19-22 16,4-10-31-16,10-6-123 15,13 2-49-15</inkml:trace>
  <inkml:trace contextRef="#ctx0" brushRef="#br0" timeOffset="449254.4134">4147 16809 946 0,'-10'-2'456'15,"-10"-4"-173"-15,-3 2-121 16,1 2-32-16,0 3-63 15,7 8-31-15,2 8-50 0,3 4-17 16,10 9-9-16,4-1 3 16,12-1 15-16,5-6 11 15,5-14 14-15,1-6 19 16,-4-13 71-16,-6-9 17 16,-10-8 12-16,-7 0-11 15,-8-2-63-15,-4 4-31 16,1 9-134-16,2 3-105 0</inkml:trace>
  <inkml:trace contextRef="#ctx0" brushRef="#br0" timeOffset="449457.4785">4307 16836 1098 0,'4'13'500'0,"2"13"-250"15,1 4-127-15,2 4-46 16,2-4-53-16,1-7-9 15,2-7-2-15,-2-7 8 16,-1-10 32-16,0-6 13 16,1-8 10-16,2-3 1 0,-2-12-26 15,2 1-10-15,1-5-18 16,-3-7-10-16,5 12-150 16</inkml:trace>
  <inkml:trace contextRef="#ctx0" brushRef="#br0" timeOffset="450129.1967">4924 16789 674 0,'-2'16'324'16,"-11"24"-118"-16,-3 2-48 0,-13 3-65 16,-1-2-26-16,3-15-26 15,-4-7 3-15,5-19 2 16,2-9-3-16,4-13-8 16,5-8-11-16,7-3-6 15,5-1-3-15,5 5-7 16,4 6 3-16,3 10-5 15,3 9-1-15,5 13 7 16,-1 15-3-16,5 9 3 16,2 6 1-16,3-4-4 15,7-7-1-15,9-13-1 16,-2-10 3-16,-7-17 12 16,-2-8 8-16,-10-11 11 15,-6-4 4-15,-1-4-7 16,-4-2-6-16,-2 4-19 15,6 7-1-15,3 15-12 0,4 9-1 16,3 18 1-16,3 9-4 16,-3 10 3-16,-7 0 1 15,-11 2 7-15,-6 0 20 16,-10-8 21-16,-8-2 3 16,-4-10 10-16,-3-8-15 15,1-7-57-15,3-6-65 16,10-4-215-16</inkml:trace>
  <inkml:trace contextRef="#ctx0" brushRef="#br0" timeOffset="450394.7593">5602 16796 944 0,'-1'0'593'0,"-1"2"15"16,-2 4-269-16,3-6-157 16,0 0-61-16,1 0-75 15,0 0-20-15,0 0-20 16,0 0-42-16,0 0-138 0,9-1-300 15</inkml:trace>
  <inkml:trace contextRef="#ctx0" brushRef="#br0" timeOffset="450566.594">5608 17049 1366 0,'-1'2'689'0,"-2"0"-208"0,3 3-301 16,0-5-59-16,0 0-88 15,0 0-9-15,0 0 148 16</inkml:trace>
  <inkml:trace contextRef="#ctx0" brushRef="#br0" timeOffset="451372.7863">7017 16562 895 0,'-11'6'402'16,"-26"-2"-183"-16,-11 2-26 15,-23-5-53-15,-9-6-34 16,-2 0-58-16,6-1-20 0,21 3-28 15,11-2-5-15,25 4-16 16,8 0-17-16,16 3-18 16,7 5-2-16,12 6 5 15,11 1 16-15,13 8 22 16,3 2 6-16,-1 7 9 16,-9 3 3-16,-26 8 6 15,-14 8 2-15,-24 12 0 16,-8 3-1-16,-11 0-4 15,-6-5-2-15,6-13-1 16,0-5 1-16,17-9-3 16,6-6 11-16,18-10 18 15,9-4 6-15,24-11 11 16,17 0-10-16,25-3-16 16,12-1-4-16,3 3-8 15,-6 5-1-15,-13 4 44 16,-11 4-75-16</inkml:trace>
  <inkml:trace contextRef="#ctx0" brushRef="#br0" timeOffset="451786.2459">7224 16734 1204 0,'-2'4'484'0,"-4"14"-324"0,2 13-55 15,-1 29-73-15,1 9-9 16,3 12-6-16,0-2 0 16,1-8 2-16,0-11-1 15,1-19-2-15,3-14 1 16,0-24 7-16,7-11-3 15,-2-23-12-15,1-8-7 16,-6-19-24-16,-6-10-5 16,-12-20 6-16,-8-11 4 0,-2 2 7 15,4 10 1-15,7 27 1 16,10 17 8-16,7 22 14 16,6 5 1-16,10 14-2 15,12 2-11-15,15 2-6 16,6 1-1-16,11 2 4 15,2 2-17-15,2 0-149 16,1 1-229-16</inkml:trace>
  <inkml:trace contextRef="#ctx0" brushRef="#br0" timeOffset="451989.5877">7263 16967 1043 0,'0'2'444'0,"12"4"-193"0,6-6-94 16,20-4-46-16,7 0-22 15,6-1-40-15,2 3 102 16</inkml:trace>
  <inkml:trace contextRef="#ctx0" brushRef="#br0" timeOffset="452426.7006">7515 17156 1130 0,'0'-1'466'0,"2"8"-270"0,6 6-66 15,8 17-67-15,5 5-12 16,10 9-25-16,1 2-6 0,2 0-10 16,-3-6-103-16</inkml:trace>
  <inkml:trace contextRef="#ctx0" brushRef="#br0" timeOffset="452598.9362">7782 17219 1268 0,'-15'7'512'0,"-23"12"-333"15,-7 6-58-15,-1 11-57 16,0 4-30-16,9-1 10 16,8-3-67-16</inkml:trace>
  <inkml:trace contextRef="#ctx0" brushRef="#br0" timeOffset="453182.5888">7150 16352 960 0,'-3'3'412'0,"-3"0"-243"16,19 5-98-16,11 2-31 0,28 2-33 15,11 1 3-15,7-9 1 16,4-1 0-16,-11-6-20 16,-9-1-40-16,-16-3-95 15,-13-2-68-15,-19-3-85 16,-7-1 39-16,-11 1 130 16,-4 1 106-16,0 4 154 15,2 5 12-15,11 2-8 16,3 5-27-16,8 7-31 15,6 2 14-15,5 5 9 16,2 1 6-16,-4-2 37 16,-5-2-5-16,-12-3-21 15,-8-2-14-15,-4-5-65 16</inkml:trace>
  <inkml:trace contextRef="#ctx0" brushRef="#br0" timeOffset="455392.1592">8000 16955 811 0,'4'1'363'16,"9"1"-132"-16,12 2-108 15,17-2-40-15,15 0-19 16,11-1-38-16,-1 2-5 0,-9-3-72 15,-6-2-226-15</inkml:trace>
  <inkml:trace contextRef="#ctx0" brushRef="#br0" timeOffset="455607.8246">8073 17088 1012 0,'5'2'399'0,"14"2"-216"16,12 4-79-16,28 0-18 16,4-4-13-16,10-3-45 15,-2-2 30-15</inkml:trace>
  <inkml:trace contextRef="#ctx0" brushRef="#br0" timeOffset="456091.6975">9100 16758 879 0,'-29'-6'504'16,"-23"-4"-23"-16,5 15-342 15,4 7-54-15,9 18-81 16,6 9-25-16,11 19-17 16,10 9-1-16,15 1 14 15,10-2 6-15,22-9 10 16,10-7 5-16,21-18 8 15,7-12 4-15,4-27 8 16,-13-14 8-16,-18-22 16 0,-16-4 7 16,-26-13 7-16,-8-1-1 15,-20 1-7-15,-10 3-9 16,-16 13-21-16,-6 8-11 16,-5 15-116-16</inkml:trace>
  <inkml:trace contextRef="#ctx0" brushRef="#br0" timeOffset="456471.6265">8922 16516 983 0,'4'0'392'0,"6"1"-231"16,8 3-84-16,17 0-13 15,11 2-18-15,19-3-25 16,5 0-4-16,-4 1-34 16,-11-1-83-16</inkml:trace>
  <inkml:trace contextRef="#ctx0" brushRef="#br0" timeOffset="456627.533">9287 16468 694 0,'3'0'345'15,"2"0"-102"-15,10 9-106 16,-3 1-10-16,6 10-9 16,-3 4-4-16,-10 1-8 15,-1 2-14-15,-10-2-31 16,-3-2-29-16</inkml:trace>
  <inkml:trace contextRef="#ctx0" brushRef="#br0" timeOffset="467379.2227">23453 3274 869 0,'-3'13'373'0,"-5"21"-205"16,2 8-53-16,2 16-59 15,0 2-23-15,1 5-13 16,2 6-58-16</inkml:trace>
  <inkml:trace contextRef="#ctx0" brushRef="#br0" timeOffset="467681.307">23425 3999 911 0,'-1'-4'409'0,"-1"-7"-182"16,-1 6-56-16,4 5-42 15,-4 5-32-15,3 13-58 16,-3 8-3-16,-6 23-36 16,6 5 44-16,2 15-170 15,1 0-230-15</inkml:trace>
  <inkml:trace contextRef="#ctx0" brushRef="#br0" timeOffset="467924.0099">23434 4590 929 0,'0'11'401'15,"-5"8"-162"-15,5 12-196 16,0 7-13-16,0 6-15 0,6 7-8 16,-5 0-93-16,-1 4-44 15</inkml:trace>
  <inkml:trace contextRef="#ctx0" brushRef="#br0" timeOffset="468143.1124">23434 5236 714 0,'-3'37'328'16,"-3"27"-172"-16,2 13-19 15,-1 1 4-15,1 2-25 16,4-5-2-16,4-18-61 15,3-8-18-15</inkml:trace>
  <inkml:trace contextRef="#ctx0" brushRef="#br0" timeOffset="468880.756">23051 5625 1139 0,'-3'0'520'0,"0"0"-270"16,6 3-71-16,-3-3-89 15,17 5-38-15,62 18-13 16,-21-7-14-16,4 1-15 0,-7 2-2 16,-20 2 3-16,-12-5 0 15,-15-4 6-15,-4 2 3 16,-6-3 3-16,-3-2 1 16,-2 1 1-16,-4 1-2 15,-8 5-8-15,3-1-3 16,-10 4-87-16,6-1-82 15</inkml:trace>
  <inkml:trace contextRef="#ctx0" brushRef="#br0" timeOffset="469282.33">22799 6146 1008 0,'7'-2'441'16,"4"0"-195"-16,19 4-122 15,5-1-15-15,19 5-29 16,9-3-24-16,1 0-29 15,3 0-5-15,-11-6-66 16,-9 2-89-16</inkml:trace>
  <inkml:trace contextRef="#ctx0" brushRef="#br0" timeOffset="469457.5978">23072 6176 680 0,'-2'5'392'0,"0"6"-21"16,-1 9-143-16,-1 10-77 16,1 5-12-16,-5 13-35 15,1-3-23-15,1 1-39 16,0-5 27-16,11-13-207 16</inkml:trace>
  <inkml:trace contextRef="#ctx0" brushRef="#br0" timeOffset="469941.5677">23208 6448 939 0,'10'-5'437'16,"11"-5"-180"-16,-2 10-129 15,1 10-15-15,-12 8-13 16,-8 6-8-16,-15 1-20 16,-9 6-18-16,-9 2-31 15,1-5-7-15,5-3-5 16,3-10-5-16,16-11-13 15,8-5-5-15,15-7-7 16,6 1 3-16,13-1 17 0,2 7 4 16,3 3 4-16,-4 3 0 15,-13 6-8-15,-3-4-78 16</inkml:trace>
  <inkml:trace contextRef="#ctx0" brushRef="#br0" timeOffset="470113.8133">23402 6567 1066 0,'6'0'552'0,"2"1"-49"0,6 8-405 16,5 1-38-16,2 7-29 16,5 1-10-16,-2-1-89 15,-3 3-109-15</inkml:trace>
  <inkml:trace contextRef="#ctx0" brushRef="#br0" timeOffset="470251.3644">23625 6531 1043 0,'-10'5'558'0,"-15"5"-94"16,-2 6-218-16,-2 7-143 15,-1 3-33-15,2 4-50 16,4-2-74-16</inkml:trace>
  <inkml:trace contextRef="#ctx0" brushRef="#br0" timeOffset="470804.6982">22980 5991 762 0,'-3'0'411'0,"0"4"-85"0,4-4-168 16,-1 0-115-16,17 3-22 0,57 3-16 16,-18-8-4-16,12-3 3 15,-7-1 10-15,-6 5-102 16,-19-3-34-16,-17-1-31 16,-4 0-11-16,-16 1 105 15,-2 0 38-15,-1 3 57 16,3 0 41-16,0 1 54 15,-1 0 17-15,2 0-14 16,-1 15-33-16,4 34-52 16,3-32-13-16,1-3-72 15</inkml:trace>
  <inkml:trace contextRef="#ctx0" brushRef="#br0" timeOffset="471554.2625">18928 4040 803 0,'0'12'353'0,"-2"9"-169"0,3 21-122 16,-1 3-24-16,0 13-25 16,3 3-17-16</inkml:trace>
  <inkml:trace contextRef="#ctx0" brushRef="#br0" timeOffset="471788.5751">18982 4580 983 0,'-1'11'362'0,"-2"15"-287"0,2 4-28 15,2 5-28-15,2 5-5 16,2 6-146-16</inkml:trace>
  <inkml:trace contextRef="#ctx0" brushRef="#br0" timeOffset="471982.7272">18998 5204 1113 0,'-2'14'394'0,"2"22"-344"16,-2 3-29-16,-2 1 12 16,10 2-59-16</inkml:trace>
  <inkml:trace contextRef="#ctx0" brushRef="#br0" timeOffset="472117.2946">19071 5628 1079 0,'-5'21'441'0,"-3"12"-255"16,4 0-140-16,3-1-18 15</inkml:trace>
  <inkml:trace contextRef="#ctx0" brushRef="#br0" timeOffset="472698.8962">19260 5535 819 0,'-4'1'427'0,"-16"7"-102"16,-3 6-109-16,-14 7-93 15,-6 8-30-15,-2 2-38 16,2-1-24-16,7-5-22 15,7-5-6-15,16-4-17 16,8-4-3-16,11-1 25 16,13 0 22-16,11 3 36 15,6 3 5-15,12 9-23 16,-1-1-18-16,3 1-52 16</inkml:trace>
  <inkml:trace contextRef="#ctx0" brushRef="#br0" timeOffset="473130.2082">18663 6175 965 0,'1'0'397'15,"5"3"-207"-15,15-2-96 16,9-1-12-16,20 0-8 16,13-4-21-16,8-1-23 15,-3 2-5-15,-13 2-65 16,-12 1-88-16</inkml:trace>
  <inkml:trace contextRef="#ctx0" brushRef="#br0" timeOffset="473317.7426">18951 6208 861 0,'0'6'398'0,"-2"11"-154"0,1 10-88 15,-4 15-42-15,3 6-23 16,1 1-36-16,-5-5-10 16,6-7-24-16,0-6-11 15,3-8-157-15</inkml:trace>
  <inkml:trace contextRef="#ctx0" brushRef="#br0" timeOffset="473591.2719">19071 6712 759 0,'1'-8'395'15,"3"-9"-88"-15,0-6-172 16,4-4-86-16,0-3-18 0,1 6-17 15,-4 2 19-15,-1 14 20 16,-2 4 2-16,-2 13 6 16,0 9-25-16,-1 11-28 15,-3 7-5-15,4 4-3 16,4 0 0-16,2-5-68 16,5-4-136-16</inkml:trace>
  <inkml:trace contextRef="#ctx0" brushRef="#br0" timeOffset="473778.7162">19224 6647 1336 0,'0'0'568'0,"0"5"-325"16,6 3-121-16,13 9-95 0,1 5-20 15,9 4-5-15,0 3-22 16,-7-2-170-16</inkml:trace>
  <inkml:trace contextRef="#ctx0" brushRef="#br0" timeOffset="473919.3092">19460 6578 806 0,'-10'7'500'0,"-15"9"11"15,-4 13-262-15,-7 9-144 16,-2 0-37-16,4 1-42 16,2-3-63-16</inkml:trace>
  <inkml:trace contextRef="#ctx0" brushRef="#br0" timeOffset="474332.6295">18741 6028 1012 0,'3'-1'405'0,"11"-1"-248"16,7 1-83-16,22 1-50 16,11 0-5-16,7 2-13 15,4 4-1-15,-4 2-54 0,-9-1-149 16</inkml:trace>
  <inkml:trace contextRef="#ctx0" brushRef="#br0" timeOffset="474469.6048">19152 5958 920 0,'-1'-1'444'0,"3"0"-184"0,4 3-99 16,-6-2-98-16,4 2-11 15,14 9 12-15,27 36-3 16,-40-33-8-16,-4 4-6 16,-9 2-103-16,-9 6-268 15</inkml:trace>
  <inkml:trace contextRef="#ctx0" brushRef="#br0" timeOffset="477335.7089">9963 16881 916 0,'17'4'326'0,"25"3"-222"0,18 3-7 16,27 2-1-16,5-2-3 15,6-3-55-15,-4-1-12 16,-12-4-169-16</inkml:trace>
  <inkml:trace contextRef="#ctx0" brushRef="#br0" timeOffset="477578.0937">10151 17043 843 0,'0'2'366'0,"5"0"-156"0,24-2-92 16,9 5-21-16,21-5-17 16,10 0-30-16,5 0-27 15,4-6-9-15,-4 4 42 16,-9 1-80-16,-17-1-249 16</inkml:trace>
  <inkml:trace contextRef="#ctx0" brushRef="#br0" timeOffset="477753.4048">10660 16832 820 0,'21'16'333'16,"11"8"-202"-16,0 7-79 0,-13-9-7 31,-10-11-9-31,0 0-1 0,12 25-8 0,-7 0-43 15</inkml:trace>
  <inkml:trace contextRef="#ctx0" brushRef="#br0" timeOffset="478112.6841">10277 16772 987 0,'-10'2'446'16,"-7"7"-211"-16,-15 15-114 15,-10 5-22-15,-8 11-55 16,-5 0-22-16,0-2-16 0,2-8-1 16,15-6-5-16,10-5-5 15,15-9-16-15,11-3-7 16,10-6 15-16,9 0 7 16,21 4 21-16,13 3 9 15,19 5-12-15,7 3-2 16</inkml:trace>
  <inkml:trace contextRef="#ctx0" brushRef="#br0" timeOffset="478534.4598">11283 16677 719 0,'2'-1'318'0,"8"-2"-100"0,14 4-110 15,27 1-37-15,15 1 15 16,27 0-27-16,3-3-14 15,-2-2-21-15,-7-4-11 0,-20 2-84 16,-10 0-114-16</inkml:trace>
  <inkml:trace contextRef="#ctx0" brushRef="#br0" timeOffset="478722.3178">11688 16736 551 0,'0'23'283'16,"0"19"-34"-16,0 15-138 15,0 9 1-15,5 0-27 16,0-4-22-16,-1-5-35 16,-1-9-1-16,2-4 28 15</inkml:trace>
  <inkml:trace contextRef="#ctx0" brushRef="#br0" timeOffset="478972.2448">11825 17209 902 0,'5'-8'349'16,"9"-9"-237"-16,-2 0-3 15,1 0-21-15,0 3-18 0,-6 4-10 16,-2 2-10-16,-2 15-13 16,-3 4 0-16,-4 15-27 15,0 10-3-15,1 7 0 16,3 2-1-16,5-3-4 16,3-5-69-16</inkml:trace>
  <inkml:trace contextRef="#ctx0" brushRef="#br0" timeOffset="479159.5153">12115 17204 1299 0,'0'5'473'0,"8"3"-366"0,2 6-58 16,14 8-14-16,5 2-10 15,-2 9-7-15,3 0-76 16,-4-1-269-16</inkml:trace>
  <inkml:trace contextRef="#ctx0" brushRef="#br0" timeOffset="479300.1369">12351 17187 818 0,'-16'7'500'0,"-20"16"34"15,-1 2-303-15,-1 9-116 16,-2 0-41-16,1-4-74 16,2 4-91-16</inkml:trace>
  <inkml:trace contextRef="#ctx0" brushRef="#br0" timeOffset="479667.3051">12833 16825 1071 0,'-1'9'487'16,"-2"11"-196"-16,3 17-205 15,2 10-27-15,-2 11-39 16,3-2-7-16,2-2-2 16,0-10-20-16</inkml:trace>
  <inkml:trace contextRef="#ctx0" brushRef="#br0" timeOffset="479823.4972">12681 17036 984 0,'12'2'490'0,"11"1"-27"0,22 1-383 16,11-4 8-16,16-6-25 15,8-1-25-15,-9-10 76 16</inkml:trace>
  <inkml:trace contextRef="#ctx0" brushRef="#br0" timeOffset="480200.0514">11418 16403 1036 0,'15'1'374'0,"27"1"-314"16,15 4-10-16,17 3-4 15,8 2-19-15,0-1-6 16,-9 3-61-16</inkml:trace>
  <inkml:trace contextRef="#ctx0" brushRef="#br0" timeOffset="480334.3566">11935 16342 720 0,'-2'0'442'0,"-1"0"-30"16,3 7-204-16,0-7-124 16,4 13-28-16,14 44 1 15,-13-30-18-15,-5 0 35 16,-3-2-76-16</inkml:trace>
  <inkml:trace contextRef="#ctx0" brushRef="#br0" timeOffset="480787.1935">13262 16639 989 0,'9'0'407'16,"12"2"-227"-16,23 0-92 15,11-2-1-15,29 1-21 16,3-1-16-16,4-3-22 15,-5-2-6-15,-16-1-76 16,-7 0-78-16</inkml:trace>
  <inkml:trace contextRef="#ctx0" brushRef="#br0" timeOffset="480974.6399">13687 16651 655 0,'0'2'351'0,"0"3"-19"16,4 3-207-16,0 5 9 16,5 10-8-16,1 7-16 15,-2 17-25-15,-1 6-16 16,-7 5-28-16,0 0-9 16,2-8 28-16,0-6-105 15</inkml:trace>
  <inkml:trace contextRef="#ctx0" brushRef="#br0" timeOffset="481365.1718">13838 17119 804 0,'8'-5'404'0,"13"-7"-68"16,8 1-172-16,11 9-67 15,5 7-28-15,-6 14-50 16,-3 9-7-16,-20 11 8 16,-13 3 3-16,-22 5 5 15,-10 4-1-15,-13-10 0 0,-1-6 0 16,3-22-45-16,3-13-32 15,11-15-29-15,8-5-7 16,18-8 41-16,3 3 53 16,14 5 54-16,3 5 14 15,7 13 0-15,2 3-22 0,1 13-30 16,1 5-7-16,-5 7-5 16,-2 1-3-16,-2-5-10 15,-4-1-58-15</inkml:trace>
  <inkml:trace contextRef="#ctx0" brushRef="#br0" timeOffset="481583.8944">14229 17250 1228 0,'1'6'549'16,"5"2"-202"-16,5 13-263 16,11 4-9-16,6 8-36 15,0-1-14-15,-2-4-26 16,-3-3-73-16</inkml:trace>
  <inkml:trace contextRef="#ctx0" brushRef="#br0" timeOffset="481724.4619">14490 17279 1019 0,'-20'9'517'15,"-23"16"-104"-15,0 2-222 0,-1 6-89 16,1 0-40-16,10-3-85 16,7-1-78-16</inkml:trace>
  <inkml:trace contextRef="#ctx0" brushRef="#br0" timeOffset="482193.1173">13502 16434 1016 0,'2'1'350'0,"16"3"-290"16,13-2-22-16,21-2 6 15,18-1 3-15,16-1-21 16,6 2-10-16,3 8-3 16,-13 4-1-16,-22 4 12 15,-15 1-46-15</inkml:trace>
  <inkml:trace contextRef="#ctx0" brushRef="#br0" timeOffset="482367.5098">14041 16355 695 0,'-3'1'297'0,"3"2"-147"0,7 8-55 16,14 4-24-16,3 2 7 15,1 8 17-15,-4-3-16 16,-10 8 16-16,-2 1 8 16,-12-2 4-16,-7 0-3 15,-4-8-24-15,-5-4-29 16</inkml:trace>
  <inkml:trace contextRef="#ctx0" brushRef="#br0" timeOffset="482773.9406">14773 16846 806 0,'6'1'397'0,"7"1"-38"0,17 9-287 15,12 0-7-15,19 2-11 16,9-1-16-16,-4-6-21 15,1-2-3-15,-13-8-254 16</inkml:trace>
  <inkml:trace contextRef="#ctx0" brushRef="#br0" timeOffset="482961.116">14867 16986 1083 0,'13'7'497'16,"10"4"-219"-16,20-1-131 15,11 4-13-15,6-3-59 16,0-3-24-16,-2 1-31 0,-4-9 441 16</inkml:trace>
  <inkml:trace contextRef="#ctx0" brushRef="#br0" timeOffset="483411.9659">15848 16668 1056 0,'-22'0'469'0,"-27"9"-209"16,6 8-131-16,7 15-96 15,6 13-22-15,17 15-37 16,9 9-10-16,14 6 6 16,16-7 4-16,24-16 12 15,13-14 10-15,23-29 11 16,-1-11 4-16,-12-21 73 16,-12-13 26-16,-30-9 39 15,-13-13 8-15,-21-11-52 16,-9 0-24-16,-21 1-42 15,-6 10-15-15,-10 21-40 0,-3 12-56 16,11 17-108-16</inkml:trace>
  <inkml:trace contextRef="#ctx0" brushRef="#br0" timeOffset="483690.2953">15594 16450 1188 0,'13'0'449'16,"13"4"-338"-16,24 6-66 15,10 0 13-15,24 2-35 16,5-4-10-16,-6-3-8 16,-12-3-58-16,-24-3-144 15,-14-5-76-15</inkml:trace>
  <inkml:trace contextRef="#ctx0" brushRef="#br0" timeOffset="483858.2459">16111 16441 396 0,'-10'-2'275'0,"-4"-7"10"16,2 5-65-16,7-1-98 15,5 1-37-15,6 2-35 16,5 0-14-16,7 8-5 16,0 2 13-16,3 12 12 15,-7 1 25-15,-8 3 63 16,-13 0 9-16,-12-3 0 16,-4-3-26-16,-6-4-75 15,2-7-157-15</inkml:trace>
  <inkml:trace contextRef="#ctx0" brushRef="#br0" timeOffset="487328.6932">22622 7630 840 0,'15'2'355'16,"14"0"-162"-16,35-1-101 15,22 1 12-15,42-4-11 16,18-1-24-16,14-2-30 16,-5 1-11-16,-15 1-10 15,-23 0 10-15,-41 3-63 16,-14 2-59-16,-41 4-191 16</inkml:trace>
  <inkml:trace contextRef="#ctx0" brushRef="#br0" timeOffset="487531.9576">23610 7514 838 0,'14'0'346'0,"8"2"-178"0,10 10-95 16,5 6 16-16,-7 5 13 15,-3 3 9-15,-18-2 1 16,-9 4-12-16,-21-3-18 15,-8 0-18-15,-1-1-27 16,-1-7 7-16,17-8-197 16</inkml:trace>
  <inkml:trace contextRef="#ctx0" brushRef="#br0" timeOffset="488250.7613">23828 6953 919 0,'2'-2'394'15,"4"2"-193"-15,0 22-127 16,2 11-36-16,-3 20-17 16,-1 5-10-16,4 3-2 15,-2-2 3-15,3-9 20 16,3-4-59-16,-2-13-322 15</inkml:trace>
  <inkml:trace contextRef="#ctx0" brushRef="#br0" timeOffset="488423.4157">23663 7204 705 0,'11'-1'388'0,"21"-5"-1"0,11 2-172 15,22-2-53-15,8 1-18 16,11 2-66-16,2 3-24 16,-10 8 445-16</inkml:trace>
  <inkml:trace contextRef="#ctx0" brushRef="#br0" timeOffset="493507.4116">16956 16931 1451 0,'53'3'90'16,"-13"-1"-19"-16,61 6-18 15,-15 1-19-15,-1 0-34 16,-5 0-90-16</inkml:trace>
  <inkml:trace contextRef="#ctx0" brushRef="#br0" timeOffset="493791.9314">16975 17069 872 0,'8'6'404'16,"6"0"-198"-16,11 0-61 15,5-1-1-15,18-1-75 16,7-3-29-16,10-4-25 16,6-8-31-16,-2-1-215 15</inkml:trace>
  <inkml:trace contextRef="#ctx0" brushRef="#br0" timeOffset="494042.0566">17437 16918 953 0,'18'5'417'0,"12"5"-226"15,5 3-98-15,-2 2-21 16,-9 2-29-16,-9 5 29 15,-15 1 40-15,-12 0 7 16,-13 11-5-16,-11 0-33 16,-12 6-52-16,1 1-45 0</inkml:trace>
  <inkml:trace contextRef="#ctx0" brushRef="#br0" timeOffset="495127.7551">18019 16669 936 0,'5'1'356'0,"14"1"-211"15,20 0-63-15,28-1-1 16,5-2 6 0,-35 1-27-16,0 0-21 0,122-2-10 15,-10-4 20-15,-23 2-89 16,-80 4-54-16</inkml:trace>
  <inkml:trace contextRef="#ctx0" brushRef="#br0" timeOffset="495327.6451">18455 16698 746 0,'0'19'331'15,"2"28"-149"1,0 15-16-16,-6 14 6 0,0 0-57 16,-1-9-61-16,-2-9-18 15,7-19-12-15,1-6-27 16,6-11-334-16</inkml:trace>
  <inkml:trace contextRef="#ctx0" brushRef="#br0" timeOffset="496446.2394">19332 17058 1159 0,'15'4'466'0,"22"3"-295"15,10 0-23-15,23-1-53 16,9-6-29-16,2-3-41 16,-2-4-17-16,-24 1-120 15,-16 0-122-15</inkml:trace>
  <inkml:trace contextRef="#ctx0" brushRef="#br0" timeOffset="500520.9731">18589 17222 727 0,'4'-7'326'16,"7"-7"-153"-16,8 2-30 16,9 4-55-16,6 2-23 15,0 6-13-15,3 6 6 0,-10 11 19 16,-9 7 7-16,-19 7-8 15,-14 6-1-15,-14-1-11 16,-5 0-10-16,-2-9-13 16,8-9-9-16,2-16-14 15,4-2-7-15,14-3-29 16,1 1-9-16,16 6-8 16,7 7 2-16,11 6 17 15,3-1 5-15,0 1 9 16,4 0 2-16,-4-7-14 15,0-1-83-15</inkml:trace>
  <inkml:trace contextRef="#ctx0" brushRef="#br0" timeOffset="500672.984">18922 17350 1259 0,'4'3'509'0,"7"5"-292"15,3 4-109-15,12 5-43 16,1 1-22-16,2 2 4 16,-1 1-84-16,-4-5-282 15</inkml:trace>
  <inkml:trace contextRef="#ctx0" brushRef="#br0" timeOffset="500813.2308">19102 17320 1412 0,'-12'15'593'0,"-18"19"-341"0,-5 4-88 16,-2-2-85-16,-1-5-31 15,6-9-103-15,10-5-522 16</inkml:trace>
  <inkml:trace contextRef="#ctx0" brushRef="#br0" timeOffset="501287.997">19993 16702 1064 0,'2'-2'423'0,"7"2"-220"16,14 2-96-16,25-4-43 15,21 2 4-15,27 0-37 0,6-4-15 16,-8 3 0-16,-12-3 2 15,-24 0-3-15,-11 0-27 16,-22-3-132-16,-7 0-180 16</inkml:trace>
  <inkml:trace contextRef="#ctx0" brushRef="#br0" timeOffset="501445.471">20367 16768 820 0,'-5'20'415'0,"3"17"-126"0,-6 19-113 16,0 8-15-16,-1 4-65 16,-3-5-31-16,4-2 6 15,1-8-101-15</inkml:trace>
  <inkml:trace contextRef="#ctx0" brushRef="#br0" timeOffset="501679.6133">20466 17388 804 0,'8'-22'362'16,"3"-11"-170"-16,7-4-62 16,2 2 24-16,-3 8 9 15,-3 2-7-15,-9 11 6 16,-2 8-25-16,-3 12-40 0,-1 8-13 15,1 12-44-15,0 10-9 16,0 8-20-16,3 2-5 16,4-4-482-16</inkml:trace>
  <inkml:trace contextRef="#ctx0" brushRef="#br0" timeOffset="502008.6892">20787 17202 1284 0,'4'11'456'0,"15"15"-384"15,7 11-37-15,10 10-2 0,2 1-9 16,-8-1 15-16,0-6-60 15</inkml:trace>
  <inkml:trace contextRef="#ctx0" brushRef="#br0" timeOffset="502180.4688">21036 17278 1265 0,'-10'6'535'0,"-13"5"-294"0,1 11-138 15,-1 4-11-15,-9 8-50 16,-1 0-17-16,-4 1-16 16,-1-4-12-16,10-7-149 15</inkml:trace>
  <inkml:trace contextRef="#ctx0" brushRef="#br0" timeOffset="502539.8584">21517 16953 1161 0,'12'5'445'16,"9"-1"-279"-16,12 3-149 15,19-1 2-15,13-3-7 16,-2-2-3-16,2 3-100 16</inkml:trace>
  <inkml:trace contextRef="#ctx0" brushRef="#br0" timeOffset="502742.9071">21565 17089 1320 0,'-1'0'517'0,"2"1"-356"0,10 1-24 16,20-2-41-16,16 5-27 16,19-3-37-16,5 3-9 15,-3 0-99-15</inkml:trace>
  <inkml:trace contextRef="#ctx0" brushRef="#br0" timeOffset="503176.3466">22442 16789 1164 0,'-18'3'457'0,"-19"6"-324"16,-2 9-53-16,2 18-58 16,3 8-23-16,10 12-16 15,9 3-2-15,23 0 3 16,15 0 5-16,26-14 17 16,9-7 10-16,15-21 15 15,2-14 4-15,-1-22 9 16,-6-11 14-16,-21-14 37 15,-12-10 3-15,-33-4 1 0,-17-3-9 16,-37 2-37-16,-10 11-9 16,-3 11-38-16,9 15 1 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7:59:53.167"/>
    </inkml:context>
    <inkml:brush xml:id="br0">
      <inkml:brushProperty name="width" value="0.05292" units="cm"/>
      <inkml:brushProperty name="height" value="0.05292" units="cm"/>
    </inkml:brush>
  </inkml:definitions>
  <inkml:trace contextRef="#ctx0" brushRef="#br0">11722 13690 1264 0,'-6'-1'217'0,"-6"-1"-201"0,1-3-71 15,-8-2-215-15</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8:17:53.881"/>
    </inkml:context>
    <inkml:brush xml:id="br0">
      <inkml:brushProperty name="width" value="0.05292" units="cm"/>
      <inkml:brushProperty name="height" value="0.05292" units="cm"/>
    </inkml:brush>
  </inkml:definitions>
  <inkml:trace contextRef="#ctx0" brushRef="#br0">7691 14123 1529 0,'0'2'238'0,"7"-1"-116"15,9-3-17-15,18-13-5 16,9-5 11-16,12-9-18 15,-5-9-12-15,1-8-27 16,-7-7-13-16,-11-7-16 16,0 1-6-16,-13 9-6 15,-7 5 1-15,-12 16 3 16,-2 8 4-16,-9 15 0 16,-4 5-4-16,1 9-11 15,3 6-6-15,4 8-9 16,6 5-1-16,9 9 1 15,4 6 1-15,6 10 3 16,6 6 1-16,2-3 2 16,4 0 1-16,4-6-31 15,-1-7-34-15,0-12-126 16,-4-8-158-16</inkml:trace>
  <inkml:trace contextRef="#ctx0" brushRef="#br0" timeOffset="420.9728">7904 14021 1529 0,'8'-8'282'0,"6"1"-64"16,21 3-111-16,4 1-7 16,13 7-43-16,4 5-15 15,2 2-6-15,-3-1-14 16</inkml:trace>
  <inkml:trace contextRef="#ctx0" brushRef="#br0" timeOffset="1494.2101">19918 13590 1414 0,'0'-3'236'0,"3"1"-38"15,0 7-9-15,-3-5-40 16,6 28-13-16,3 51-50 15,-8-19-23-15,-1 9-31 16,-1 3-13-16,1-12-11 16,4-9-2-16,5-17-14 15,-3-12-21-15,1-7-117 16</inkml:trace>
  <inkml:trace contextRef="#ctx0" brushRef="#br0" timeOffset="1922.6991">19872 13642 1597 0,'15'-2'304'16,"15"-2"-151"-16,5 1-46 15,3 3-37-15,-6 0-20 0,-4 2-27 16,-6 1-6-16,-10 4-8 16,-2 1-2-16,-10 4-3 15,-6 1 1-15,-6-2 2 16,1-2 2-16,-1-4-4 16,7-5-5-16,11-5-4 15,7-2-4-15,19 2-1 16,11 4 2-16,11 9 5 15,6 9 2-15,-10 14 7 16,-9 7 5-16,-27 15 12 16,-13 2 10-16,-23-3 18 15,-12-1 3-15,-19-18 5 16,-9-5 7-16,0-14-6 16,2-8-7-16,18-9-18 15,4-2-17-15,12-2-33 16,6 0-134-16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0-29T12:35:01.47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14638 3799 2146 0,'-16'24'4'0,"2"14"5"16,7-10-2-16,-11 28-1 15,5-6 1-15,9-19 0 16,0-9-1-16,5-18 4 16,6-8 3-16,8-22 2 15,0-11 2-15,3-20 3 16,0-8-1-16,-4-6-2 16,1 2-3-16,1 13 18 15,-3 8 4-15,-3 16 23 0,-2 7 13 16,-3 13-6-16,-2 7-4 15,-1 7-29-15,1 5-15 16,1 13-21-16,6 6-5 16,3 19 3-16,7 8 4 15,5 7 1-15,0 3 1 16,-6-8 3-16,-5-5 1 16,-4-18 0-16,-3-7-21 15,3-11-99-15,0-6-68 16,1 0-245-16</inkml:trace>
  <inkml:trace contextRef="#ctx0" brushRef="#br0" timeOffset="203.0779">14616 3803 1163 0,'7'-4'555'16,"7"-4"-207"-16,13 3-167 15,4 2-36-15,11 0-64 16,2 2-22-16,0 0-59 16</inkml:trace>
  <inkml:trace contextRef="#ctx0" brushRef="#br0" timeOffset="1273.7782">21491 3431 885 0,'1'-4'450'0,"0"-4"-117"16,0 6-81-16,2 7-91 16,-3 2-40-16,1 18-66 15,-1 8-14-15,3 11-8 16,-2 4-4-16,-1-5-3 16,0 0-2-16,-1-6-7 15,1-1-3-15,0-9-2 0,0-1 4 16,-1-8-70-16,1-1-64 15,-3-7-263-15</inkml:trace>
  <inkml:trace contextRef="#ctx0" brushRef="#br0" timeOffset="1757.7728">21413 3485 831 0,'5'-9'436'15,"6"-6"-120"-15,9 2-95 16,2-2-16-16,14 0-52 16,2 3-30-16,6 9-58 15,4 3-24-15,-5 13-23 16,-6 3-3-16,-14 3-4 15,-10-3-3-15,-18 2 0 16,-10-2-2-16,-11 5 2 16,-6-3 1-16,1-7-1 15,7-1 0-15,11-6-9 16,11-2-6-16,14-1-5 16,6-1-4-16,15-1 7 15,6 3 3-15,8 6 7 0,-6 6 3 16,-6 9 3-16,-11-1 4 15,-19 5 18-15,-6 0 15 16,-22-1 20-16,-7-2 3 16,-22-2-11-16,-7-4-13 15,-7-10-17-15,7 0-5 16,16-9-8-16,10-3-3 16,24-2-6-16,-2-3-2 0,13 1-1 15,-2 1 1-15,-1-1-21 16,2 2-40-16,3 6-185 15</inkml:trace>
  <inkml:trace contextRef="#ctx0" brushRef="#br0" timeOffset="4687.1972">15339 2866 777 0,'13'-11'397'15,"9"-9"-134"-15,4 11-109 16,-4 5-34-16,-7 16-45 16,-9 7-12-16,-12 17-20 15,-4 9-8-15,-6 3-19 16,2 4-9-16,7-6-2 15,5-7 0-15,11-10-1 16,6-7 0-16,11-12 5 16,7-8 4-16,2-14 10 15,5-6 5-15,-8-10 5 0,-6-4-2 16,-7 2-7-16,-11-2-3 16,-8 5 4-16,0 6 4 15,-4 5 11-15,1 11-1 16,0 8-19-16,-4 5-11 15,2 8-17-15,6 6-3 16,3 5 5-16,5 3 2 16,4 7 5-16,-3-6 2 0,5-1-92 15,0-5-119-15</inkml:trace>
  <inkml:trace contextRef="#ctx0" brushRef="#br0" timeOffset="5039.0284">15744 3256 692 0,'-4'8'377'16,"-1"6"-66"-16,0-4-167 16,2-1-40-16,1-6-43 15,2-3-15-15,4-11-4 16,3-4 0-16,4-9 3 15,1-4 3-15,1-4 11 16,-2 0 6-16,-2 3 1 0,-1 2 1 16,-1 14-12-16,-1 6-12 15,1 5-19-15,1 9-13 16,0 6-14-16,3 3 1 16,1 11 3-16,2 2 2 15,1 1-1-15,0 4 0 0,-2-2 4 16,-2-2 2-16,-6-5-11 15,-3-6-30-15,-6-8-95 16,-5-7-89-16</inkml:trace>
  <inkml:trace contextRef="#ctx0" brushRef="#br0" timeOffset="5164.3886">15823 3243 978 0,'7'-2'454'0,"12"-2"-213"0,2 1-57 15,9-1-98-15,1 2-36 16,-1 0-88-16,-2-2-211 16</inkml:trace>
  <inkml:trace contextRef="#ctx0" brushRef="#br0" timeOffset="5703.0557">15419 2687 777 0,'4'-2'309'0,"15"-1"-184"15,11 0-20-15,17 1 8 16,10 2 4-16,11 0-19 16,-3 5-7-16,-5-2-32 15,-6-1-17-15,-15 2-12 16,-12-3 0-16,-12-1 8 16,-6-1 4-16,-9-7 3 15,-2 0-2-15,-5-4-16 16,-1-2-8-16,2 7-16 0,3 0-4 15,1 5-19-15,2 3-6 16,1 9-10-16,0 3 20 16,1 6 25-16,0-3 17 15,-2 1 22-15,-2-3-12 16,0-4-1-16,-2-3-18 16</inkml:trace>
  <inkml:trace contextRef="#ctx0" brushRef="#br0" timeOffset="6649.8075">22027 2765 728 0,'13'-12'303'16,"9"-8"-149"-16,13 0-30 15,7-1 14-15,2 6-10 16,-5 5-27-16,-10 10-54 16,-11 8-18-16,-13 14-17 15,-9 8-7-15,-13 16 1 16,-1 8 4-16,1 1 6 16,7-3 4-16,11-13 4 15,6-11 1-15,13-12 5 0,6-6 8 16,1-14 8-16,3-5 5 15,-4-14 0-15,-6-10-5 16,-5-11-10-16,2-3-8 16,-7 1-13-16,-3 8-6 15,0 15-7-15,-4 6-3 16,-5 13-3-16,5 4-4 16,-4 13-4-16,-4 6 2 0,5 13 1 15,-1 6 5-15,1 5 4 16,3 1 2-16,0-8-10 15,-2-6-47-15,5-2-349 16</inkml:trace>
  <inkml:trace contextRef="#ctx0" brushRef="#br0" timeOffset="6845.2839">22539 2995 736 0,'1'2'361'0,"3"5"-106"16,-1 5-69-16,0 5-56 16,0 4-30-16,0 1-49 15,1 0-19-15,-3-3-12 16,3-1-16-16,-1-8-137 16,0-5-129-16</inkml:trace>
  <inkml:trace contextRef="#ctx0" brushRef="#br0" timeOffset="7110.5575">22526 3007 610 0,'-1'-7'369'16,"-2"-8"-43"-16,10 4-126 15,4-1-35-15,10 2-58 16,3 6-25-16,4 0-45 16,3 7-17-16,-6 2-15 15,-3 6-3-15,-15 2 2 16,-7-1 2-16,-13 4 0 15,1 2 2-15,-1-4-3 16,4 2-2-16,9-4-3 16,6-1-1-16,4-3-1 0,3 1 1 15,-5-3 3-15,-3 0 4 16,-12 4 5-16,-8-1 2 16,-11 4 0-16,-5-2 0 15,4-5-55-15,8-1-103 16</inkml:trace>
  <inkml:trace contextRef="#ctx0" brushRef="#br0" timeOffset="7376.1293">22840 2827 1054 0,'12'-2'437'0,"18"-1"-269"16,5 2-40-16,8-1-58 16,1 1-27-16,-3-1-26 15,-3 2-21-15,-10 2-169 16,-5-1-306-16</inkml:trace>
  <inkml:trace contextRef="#ctx0" brushRef="#br0" timeOffset="7532.3408">22929 2942 818 0,'1'-1'386'0,"3"1"-130"16,15 1-156-16,7 3-24 15,9-1-35-15,2-3-15 0,-1 0-199 16</inkml:trace>
  <inkml:trace contextRef="#ctx0" brushRef="#br0" timeOffset="7844.761">23482 2810 1041 0,'-12'-11'460'16,"-8"-10"-228"-16,-1 9-145 15,4 3-38-15,-1 9-50 16,-1 4-15-16,3 11-14 16,-2 6-3-16,8 11 2 15,4 6 2-15,8 5 5 16,9-2 8-16,10-8 28 0,3-5 18 15,13-13 25-15,3-4 8 16,3-13 34-16,-1-9 14 16,-12-11 33-16,-8-9 3 15,-17-7-34-15,-10-6-24 16,-22 3-65-16,-11 2-68 16,-9 10-243-16</inkml:trace>
  <inkml:trace contextRef="#ctx0" brushRef="#br0" timeOffset="8375.7272">22306 2504 679 0,'5'-3'266'16,"10"-1"-157"-16,10 3-20 15,15 4 2-15,8 4-5 16,10 6-31-16,1 0-17 15,-5-2-13-15,-7 1 2 0,-19-11 8 16,-6-1 5-16,-14-5 7 16,-7-4 1-16,-4-2-9 15,-4-1-10-15,-3-1-22 16,5 8-10-16,0 5-18 16,1 0-1-16,2 11 7 15,-4-1 4-15,2 4 14 16,2 2 4-16,3-1-235 15</inkml:trace>
  <inkml:trace contextRef="#ctx0" brushRef="#br0" timeOffset="8875.6219">23259 2574 716 0,'-2'-1'373'0,"-7"-2"-101"0,11 4-151 16,6-1-30-16,11 0-35 16,11 2-8-16,7-2 0 15,8 0-6-15,4 4-13 16,1-4-5-16,-8 1 1 16,-9-5 5-16,-16-4 9 15,-8-4 2-15,-9 0-10 16,-2 2-6-16,-3 2-18 15,1 2-9-15,1 5-12 16,3 1-4-16,0 0-6 16,0 0-1-16,0 0 2 15,4 10 22-15,10 30 29 16,-14-25 18-16,-5-4 25 16,2-3-14-16,-1-5-18 15,2-3-461-15</inkml:trace>
  <inkml:trace contextRef="#ctx0" brushRef="#br0" timeOffset="11374.6171">19032 6094 621 0,'-1'-3'345'15,"1"1"-76"-15,2 8-102 16,-2-6-35-16,0 1-53 16,0 22-25-16,-3 32-28 15,3-28-10-15,0-3-2 16,0-2-28-16,0-4-165 0</inkml:trace>
  <inkml:trace contextRef="#ctx0" brushRef="#br0" timeOffset="11589.0646">19144 6095 694 0,'-1'-3'439'0,"-2"-11"3"0,1 2-177 15,1 9-140-15,-4-1-43 16,3 11-54-16,0 7-19 16,2 10-9-16,2 4 0 15,5 6 1-15,1-1 3 16,1-3-11-16,-1-1-73 16</inkml:trace>
  <inkml:trace contextRef="#ctx0" brushRef="#br0" timeOffset="12377.9965">19143 6764 524 0,'2'-6'297'0,"-2"-5"-39"0,-1-3-21 16,-6 1-54-16,-4-1-37 15,-6 2-62-15,-4 0-26 16,-3 5-42-16,-2 2-12 16,4 8-11-16,-2 4-4 15,3 5-3-15,3 7 0 16,7 5-4-16,4-2 1 15,9 3-2-15,5-2 0 0,9-4 2 16,3-2 2 0,3-9 10-16,3-4 5 0,2-14 12 15,-2-6 8-15,0-10 11 16,2-4 3-16,-4-5 5 16,-3-2 4-16,-9-5-1 15,-4-7-2-15,-7-1-7 16,0 0-10-16,-3 11-8 15,-4 9-3-15,0 16-10 16,0 12-10-16,0 12-16 16,3 8-4-16,2 12-4 15,2 6 8-15,2 7 8 16,3 4 2-16,2 2 9 16,1-1 5-16,0-7 5 15,0-3 5-15,5-8 36 0,-4-8-58 16</inkml:trace>
  <inkml:trace contextRef="#ctx0" brushRef="#br0" timeOffset="21042.9764">2368 5584 582 0,'-17'-12'335'15,"-16"-2"-64"-15,-15 7-98 16,1 7-20-16,-6 16-61 16,2 4-27-16,14 10-51 15,6 2-18-15,23 5-21 16,8-5-1-16,16 2 6 16,13-3 6-16,8-8 10 15,10 1 5-15,3-11 10 16,-9-5 5-16,-8-8 12 15,-14-5 8-15,-19-4 3 16,-8 0-3-16,-26 3-11 16,-12 5-9-16,-11 7 2 0,-5 6 3 15,9 10-4-15,11 7-3 16,13 6-20-16,17 0-2 16,19 2 1-16,11-3 4 15,16-8 11-15,4 0 0 16,8-10 2-16,-2-5 1 15,2-7 3-15,-5-4-15 0,-13-10-375 16</inkml:trace>
  <inkml:trace contextRef="#ctx0" brushRef="#br0" timeOffset="21183.5699">1888 5742 1198 0,'5'-2'430'0,"13"-4"-362"16,9 3-57-16,11 8-20 16,5 4-132-16</inkml:trace>
  <inkml:trace contextRef="#ctx0" brushRef="#br0" timeOffset="21340.0881">2440 5881 1225 0,'6'1'469'0,"5"4"-324"16,17 16-115-16,5 12-10 15,2 14-16-15,2 7 0 16,-10 4-29-16,-1-3-87 16</inkml:trace>
  <inkml:trace contextRef="#ctx0" brushRef="#br0" timeOffset="21521.7938">2729 5892 980 0,'-17'7'528'16,"-11"7"-91"-16,-8 15-264 0,1 7-51 15,-2 11-64-15,-2 0-21 16,4 6-24-16,3 1-6 15,6-4-77-15,3-4-82 16</inkml:trace>
  <inkml:trace contextRef="#ctx0" brushRef="#br0" timeOffset="22048.4344">2985 5960 1833 0,'-9'-3'31'0,"-6"3"-10"16,-10-2 24-16,-2 8-30 15,1 11-15-15,7 3-10 16,3 5-6-16,11 0-4 16,5-2 2-16,13-1 4 15,7-2 4-15,8-12 8 16,2-3 3-16,4-12 9 16,-2-3 3-16,-7-8-7 31,0-4-4-31,-11-7-2 0,-5 2-3 15,-7 8 9-15,-4-2 10 16,-4 18 3-16,1 3 3 16,0 6 3-16,-2 7-8 15,2 2-10-15,4 4-3 16,8 4-8-16,10 2 0 16,7-3 2-16,4-6 3 15,2-8 6-15,-1-8 4 16,2-3 21-16,-6-5 12 0,-7-10 13 15,-7-4 1-15,-7-4-15 16,-3-3-12-16,-4 6-45 16,0 5-63-16,-7 5-260 15</inkml:trace>
  <inkml:trace contextRef="#ctx0" brushRef="#br0" timeOffset="22251.5018">3342 5882 1248 0,'4'0'580'16,"1"0"-244"-16,0 13-197 15,5 11-50-15,-1 15-58 16,3 6-11-16,2 14-13 16,-4 3-2-16,-8 4 1 15,-2-2-30-15,-6-4-40 0,0-3-11 16,1-15-55-16,-2-5-80 15</inkml:trace>
  <inkml:trace contextRef="#ctx0" brushRef="#br0" timeOffset="22408.035">3405 6134 1214 0,'7'-1'477'0,"10"-3"-326"15,7-2-67-15,17 2-43 16,-3 1-18-16,3 3-106 16</inkml:trace>
  <inkml:trace contextRef="#ctx0" brushRef="#br0" timeOffset="22735.7724">3987 5847 850 0,'-20'-4'448'0,"-20"-7"-108"16,2 8-173-16,6 5-127 15,7 5-33-15,15 10-30 16,8 2-5-16,11 3-2 16,8-1 6-16,6-9 16 15,5 1 4-15,-1-9 10 0,-2-2 4 16,-9-2 10-16,-6-7 5 15,-11 0 3-15,-7-1-2 16,-10 3-12-16,-9 4-8 16,-6 8 21-16,1 2 10 15,3 5 3-15,8 7 9 16,16-3-22-16,9 5-7 16,22 1 2-16,8-4-5 15,10-6-1-15,4-4-3 0,-2-4-20 16</inkml:trace>
  <inkml:trace contextRef="#ctx0" brushRef="#br0" timeOffset="23134.0521">4772 5776 957 0,'1'3'445'15,"3"5"-153"-15,6 27-212 16,4 9-38-16,-1 16-20 16,-1 2-6-16,-3-7-1 15,-4-2 0-15,0-12-74 16,-1-9-103-16</inkml:trace>
  <inkml:trace contextRef="#ctx0" brushRef="#br0" timeOffset="23446.4695">5010 5930 690 0,'-11'3'395'16,"-12"6"-41"-16,-6 6-160 15,-10 0-106-15,1 4-24 16,5 0-37-16,10-2-17 15,20 2-23-15,10-3-7 0,21-4 10 16,10 0 8-16,7-7 15 16,2-5 3-16,-1 0-5 15,-3-3 3-15,-4 0 6 16,-3-3 3-16,-14-11 6 16,0 1-1-16,-11-7-2 15,-4 0-8-15,-2 2 40 16,-8 2 7-16,0 11 3 15,2 8 4-15,1 16-49 16,1 5-12-16,5 7-9 16,-6 2 0-16,4-4 2 15,4 1-17-15,-4-8-153 16</inkml:trace>
  <inkml:trace contextRef="#ctx0" brushRef="#br0" timeOffset="23587.1873">5171 5598 1233 0,'-2'3'454'15,"-1"-1"-370"-15,4 4-69 16,-1-6-155-16</inkml:trace>
  <inkml:trace contextRef="#ctx0" brushRef="#br0" timeOffset="23806.1483">5309 5942 1013 0,'10'8'447'0,"14"14"-230"15,1 0-59-15,2 11-41 16,-3-3-35-16,-9-3-25 16,0-1-6-16,-8-10-16 15,3-3 7-15,-1-13 19 16,2-9 2-16,0-14-4 15,0-8-11-15,-1-5-27 16,-2 1-7-16,0 3-33 16,0 8-168-16</inkml:trace>
  <inkml:trace contextRef="#ctx0" brushRef="#br0" timeOffset="24118.1792">5746 6019 767 0,'4'0'438'0,"3"2"-28"15,3 9-242-15,0 5-42 16,1 9-34-16,-4 0-19 16,-5 1-27-16,0-2-8 0,-2-11-15 15,0-5-1-15,3-10 5 16,0-5 1-16,5-12-1 15,2-3-5-15,5-2-17 16,0 3-5-16,4 8-12 16,-3 3-5-16,-2 10 18 15,3 2 11-15,-8 9 20 16,1 5 6-16,-5 4-13 16,-3 2-7-16,2-3-60 15,3 1-103-15</inkml:trace>
  <inkml:trace contextRef="#ctx0" brushRef="#br0" timeOffset="24430.6038">6353 5970 996 0,'-11'-10'474'0,"-12"-5"-191"0,-3 8-74 16,-1 11-113-16,0 7-31 16,-3 7-48-16,4 9-10 15,9 2-8-15,5 3-3 16,16-3 4-16,5-9 3 16,13-4 5-16,3-7 4 0,5-9 11 15,-1-1 5-15,-10-12 15 16,-7 1 4-16,-15-3-4 15,-12-7-7-15,-15 3-21 16,-4 1-39-16,0 5-195 16,5 6-163-16</inkml:trace>
  <inkml:trace contextRef="#ctx0" brushRef="#br0" timeOffset="24711.7858">6395 6004 1046 0,'11'1'508'0,"12"6"-188"16,-1 5-89-16,-3 7-132 16,-4 1-30-16,-4 3-39 15,-6-2-10-15,-5-4-3 16,0-1-2-16,2-10 1 0,-4-5 0 16,5-7-16-16,-3 5-12 15,2-9-16-15,20-44-3 16,-8 20 10-16,2 3 5 15,2 11-20-15,3 3 41 16,0 16 32-16,-6 8 22 16,2 10 74-16,-1 6-23 15,-3 6-18-15,1 1-17 16,-7 0-7-16,-2 0-67 0</inkml:trace>
  <inkml:trace contextRef="#ctx0" brushRef="#br0" timeOffset="25211.6806">7348 5855 993 0,'4'7'437'16,"8"9"-212"-16,0 29-129 15,0 15-22-15,-2 23-16 16,-4 10-4-16,-1 9-12 16,-4-1-6-16,2-14-14 15,0-13 36-15,-3-28-88 16,1-13-95-16</inkml:trace>
  <inkml:trace contextRef="#ctx0" brushRef="#br0" timeOffset="25367.8828">7387 6122 976 0,'7'-6'434'0,"13"-2"-198"0,9 1-145 16,16 7-79-16,4 0-7 16,3 2-32-16,-2 5-213 15</inkml:trace>
  <inkml:trace contextRef="#ctx0" brushRef="#br0" timeOffset="25664.7002">7865 5975 966 0,'-7'-14'479'0,"-9"-5"-175"0,-6 2-149 16,-1-2-53-16,-2 11-67 16,2 3-21-16,10 11-30 15,4 3-10-15,9 6-10 16,4 4-1-16,13-1 9 15,5 1 8-15,-1-5 14 16,5-4 7-16,-15-3 10 16,-3-4 0-16,-5 4 0 15,-10-3-1-15,-9 0-4 16,-9 1-1-16,-2 1 8 16,0 4 8-16,11 3 9 15,7 2 7-15,11 1-3 16,10-1-2-16,17 1-8 15,6-4-5-15,9-6-22 16,2-3-49-16</inkml:trace>
  <inkml:trace contextRef="#ctx0" brushRef="#br0" timeOffset="26195.8138">8809 5887 921 0,'-17'-5'455'0,"-7"-2"-183"16,-13 9-134-16,2 12-55 15,5 14-84-15,5 3-20 16,17 9-14-16,10 2-2 16,20-9 15-16,6-2 7 15,15-12 16-15,-7-8 11 16,-1-6 42-16,-4-4 22 15,-20-7 42-15,-2-2 10 16,-16-3-26-16,-12-5-23 0,-5 2-57 16,-5 0-66-16,5 4-343 15</inkml:trace>
  <inkml:trace contextRef="#ctx0" brushRef="#br0" timeOffset="26352.2207">8881 5890 1076 0,'14'1'408'0,"21"1"-311"15,9 2-39-15,12-1-35 16,0-1-6-16,-2-2 34 16,-6-4-71-16,-14-4-251 15</inkml:trace>
  <inkml:trace contextRef="#ctx0" brushRef="#br0" timeOffset="26523.8611">9069 5930 739 0,'-4'10'388'16,"-3"11"-97"-16,7 4-45 16,3 1-66-16,0 2-32 15,3-5-58-15,1 1-19 16,4-4-45-16,4-5-27 15,4-6-162-15,0-4-384 0</inkml:trace>
  <inkml:trace contextRef="#ctx0" brushRef="#br0" timeOffset="26789.4247">9555 5983 703 0,'1'7'423'0,"-2"11"-12"16,-3 2-154-16,-12 2-100 15,-4-1-37-15,-9-5-51 16,-2-3-17-16,2-9-18 16,-1-4 3-16,6-10-40 15,2-3-15-15,8-6-25 16,7-2-19-16,6-2 14 16,7 0 1-16,11 13-5 15,-1 5 16-15,13 13 36 16,-5 9 21-16,3 9 35 15,1 0 0-15,-6 3-13 0,-1 1-11 16,0-7-34-16,0-2-82 16</inkml:trace>
  <inkml:trace contextRef="#ctx0" brushRef="#br0" timeOffset="27093.6555">9758 5993 987 0,'0'9'371'0,"1"10"-262"16,1 4-19-16,6-1 15 15,9 0 20-15,7-3 4 0,-2-8-8 16,3-10-32-16,-4-4-18 16,-4-17-20-16,6-3-4 15,-10-8-9-15,-6-8-1 16,-13-16-10-16,-9-12-12 15,-14-16-23-15,-4-3-5 16,-3 14-17-16,-1 16 4 16,-2 28 21-16,5 16 2 15,8 17-4-15,7 6 1 0,19 15-16 16,11 2-4-16,24 12-55 16,6 0-88-16</inkml:trace>
  <inkml:trace contextRef="#ctx0" brushRef="#br0" timeOffset="27859.09">10212 5860 749 0,'-2'-5'317'0,"-7"0"-178"0,0 0-19 16,-1 7-35-16,-2 6-6 16,4 6-20-16,3 6-16 15,10 3-26-15,5-2-8 16,14-1-2-16,-1-2-1 15,3-9 8-15,0-1 4 16,-14-8-7-16,0-2-5 16,-9-1-6-16,-10-4-4 15,-10 1 6-15,-11 1 12 0,-7 1 25 16,5 9 14-16,3 5 5 16,5 8-12-16,9 0-19 15,5 2-10-15,10 2-5 16,10-5 2-16,13 3-2 15,5-5-4-15,12-5-1 16,-5-2 15-16,1-8-97 16,-3-5-74-16,-6-1-113 15,2-6-20-15,-11 3 108 16,-7 0 128-16,-11 2 221 16,-2 3 38-16,-1 3 22 15,0 1-44-15,1 0-87 16,0 0-24-16,5 2-26 15,21 6-8-15,36 9-11 16,-29-12-6-16,-1-4 1 16,-3-2 0-16,-7-1-1 15,-3-7 1-15,-9-4-1 0,-3-2 1 16,-7-6-2-16,-7-2-1 16,-14-6-7-16,-5-1-7 15,-5 4-19-15,1 10-9 16,7 17-17-16,1 8-1 15,2 14 7-15,4 4 1 16,2 6 10-16,3 4 2 16,4 5 5-16,0-1 3 0,5 5 11 15,2-3 6-15,2 1 2 16,1-5 2-16,5-6-7 16,2-5-5-16,5-14-98 15,3-6-27-15</inkml:trace>
  <inkml:trace contextRef="#ctx0" brushRef="#br0" timeOffset="28171.5221">10738 5983 1186 0,'13'3'456'0,"12"7"-322"15,-2 3-19-15,-4 6-26 16,-2 3-5-16,-9-1-19 15,-1-1-6-15,-7-4-18 16,-1-6-5-16,-1-4-5 16,2-6-2-16,4-6-50 0,2-9-41 15,10-9-71-15,-1-5-12 16,3 3 36-16,2 4 35 16,-6 10 61-16,2 8 32 15,-3 10 48-15,-3 5 22 16,-1 8 27-16,-1 6-17 15,0-1-37-15,2 1-17 16,-2-3-28-16,-1-6 25 0,-5-7-122 16,1-4-88-16</inkml:trace>
  <inkml:trace contextRef="#ctx0" brushRef="#br0" timeOffset="28296.4875">10998 5604 1384 0,'-2'7'574'16,"1"6"-304"-16,2 13-209 16,7 9 52-16</inkml:trace>
  <inkml:trace contextRef="#ctx0" brushRef="#br0" timeOffset="29296.2658">12096 5936 543 0,'-9'-8'281'0,"-13"-8"-46"0,-4 3-39 0,-6 6-30 16,4 5-32-16,5 7-70 31,6 3-32-31,13 4-47 16,4 2-10-16,11 1-5 15,9 0 6-15,11-1 20 0,1-5 5 0,3-2 11 16,-6-2 5-16,-14-5 9 16,-9-1 1-16,-11-1-1 15,-11 0-5-15,-12 2-14 32,-3 5-4-32,-1 2-4 15,2 3-3-15,14 6-6 0,6-2-4 0,13 1 6 0,6 0 3 16,10-2 11-16,8-1 7 15,9-6 1-15,2 0 1 16,2-6 2-16,-5-4 1 16,-9-4 3-16,-3-4-1 15,-8 1-6-15,-4 2-5 16,-4 6-11-16,-6 4-2 16,-1 1 2-16,0 10 2 15,0-3 5-15,1-1 3 16,1-1 5-16,-2-6 4 0,2-3 3 15,-2 1 0-15,0-1-5 16,3-15-7-16,13-44-8 16,0 28-1-16,6-1-6 15,0 6 6-15,0 12 23 16,-1 8 15-16,-3 17 17 16,-4 8 2-16,-5 13-14 15,-2 3-11-15,-4 2-12 16,1-3-7-16,0-3-6 15,5-3-21-15,2-7-106 16,4-3-104-16</inkml:trace>
  <inkml:trace contextRef="#ctx0" brushRef="#br0" timeOffset="29437.0342">12569 5952 853 0,'2'-4'471'0,"3"-3"-110"0,-1 11-85 16,3 16-127-16,0 3-52 15,2 12-57-15,-2-3-7 16,1-2-15-16,2 0-43 31,1-6-106-31</inkml:trace>
  <inkml:trace contextRef="#ctx0" brushRef="#br0" timeOffset="29764.9042">12756 5920 848 0,'0'-1'392'0,"7"-1"-172"0,4 0-70 0,17 1-82 16,8 1-14-16,6-1-20 15,4 0-7-15,-5-1-7 16,-9-1-1-16,-12 3-4 15,-12 0-2-15,-12 5-6 32,-7 0-2-32,-12 0 2 0,-2 5-1 0,0 0-1 15,2 3-1-15,10 7-3 16,3 2 4-16,10 2 7 16,3 3 4-16,10-5 9 15,0 1-3-15,13-9-6 0,4-3-2 16,5-4-57-16,5-6-105 15</inkml:trace>
  <inkml:trace contextRef="#ctx0" brushRef="#br0" timeOffset="30062.1051">13391 6005 722 0,'3'0'398'0,"5"7"-36"16,-6-1-123-16,-6 8-107 15,-6-2-4-15,-9 1-41 16,-1 3-22-16,-7-4-24 15,2 1-6-15,-3-8-8 16,4-5-2-16,2-5-11 16,-2-8-13-16,5-2-27 15,3-1-10-15,9 2-8 16,3 1 1-16,10 2 8 16,7 1 2-16,6 6 4 15,6 4 0-15,-2 8 31 16,-1 5 9-16,-1 6 28 15,-1 3 12-15,-2 0-17 16,-4 2-2-16,-3-3-24 16,-4 0-40-16</inkml:trace>
  <inkml:trace contextRef="#ctx0" brushRef="#br0" timeOffset="30202.2954">13303 5703 1397 0,'-3'-2'532'16,"3"1"-414"-16,4 2-73 15,-4-1-59-15,4 3-85 16</inkml:trace>
  <inkml:trace contextRef="#ctx0" brushRef="#br0" timeOffset="30436.6212">13526 5933 1288 0,'6'0'533'0,"10"9"-347"15,4 13-33-15,8 18-56 16,6 11-12-16,-2 5-8 15,-2 5-16-15,-4 2-27 16,-7-6-13-16,0 1-89 16,-2-11-76-16,-1-16-224 15</inkml:trace>
  <inkml:trace contextRef="#ctx0" brushRef="#br0" timeOffset="30608.6131">13849 6038 1223 0,'-18'5'532'0,"-11"5"-263"16,-4 15-146-16,-2 4-35 0,2 12-37 15,-5 5-16-15,1 5-20 16,-2 7-6-16,2-4-83 16,2-5-101-16</inkml:trace>
  <inkml:trace contextRef="#ctx0" brushRef="#br0" timeOffset="30936.4983">13915 6031 847 0,'0'2'349'0,"3"5"-202"16,3 6-49-16,0 3-45 0,3 2-5 15,-1 3-14-15,3 0-6 16,4-3 17-16,4-3 11 16,4-5 29-16,1-3 22 15,-3-12 9-15,0-3-5 16,-2-9-17-16,-6-3-19 15,-2 0-29-15,-3-5-8 16,-9 2-25-16,0 3-23 16,-7 9-138-16,-4 9-426 0</inkml:trace>
  <inkml:trace contextRef="#ctx0" brushRef="#br0" timeOffset="31202.0605">14279 6015 1210 0,'0'0'500'0,"3"0"-295"15,1 5-83-15,-4-5-85 16,0 0-9-16,1 21-20 16,39 27-1-16,-28-30-1 15,-2-6 2-15,3-7 23 16,0-2 21-16,-1-7 18 15,3-6 4-15,-1-5-13 16,0-4-19-16,-1-1-18 0,-3 2 3 16,-6 1-111-16,-1-2 154 15</inkml:trace>
  <inkml:trace contextRef="#ctx0" brushRef="#br0" timeOffset="31514.4939">14782 5919 807 0,'-9'-12'394'16,"-5"-5"-138"-16,-2 3-121 15,4 7-36-15,-2 11-42 16,-4 3-17-16,1 12-25 15,1 5-5-15,1 8-10 16,6 0-5-16,9 1 3 16,7-3 2-16,5-10 12 15,2-3 6-15,2-11 18 16,3-5 16-16,-3-6 15 16,-1-4 5-16,-12-5-6 15,-6-3-16-15,-9-1-25 16,0 3-17-16,4 3-130 0</inkml:trace>
  <inkml:trace contextRef="#ctx0" brushRef="#br0" timeOffset="50538.1109">14888 5968 604 0,'2'0'303'0,"0"4"-94"16,6 0-61-16,4 9-62 15,-2 1-24-15,1 3-25 16,-2 5-6-16,-4 1-7 15,-1-3-2-15,-3-5-4 16,1-7 2-16,-1-10 0 16,3-6-1-16,3-12-5 15,1-2-5-15,6-6-4 16,3 4-5-16,3 5 13 16,0 6 1-16,1 13 1 15,-1 4 3-15,-3 13 0 16,0-1 3-16,-5 2 20 0,-2 3 15 15,-10 0 18-15,0 3 1 16,-6-2-15-16,2 1-4 16</inkml:trace>
  <inkml:trace contextRef="#ctx0" brushRef="#br0" timeOffset="52311.0425">2212 7016 630 0,'-11'-7'390'0,"-8"-4"16"16,-6-2-165-16,0 7-118 16,0 8-40-16,-1 10-76 15,4 11-24-15,10 12-20 16,-2 4 1-16,14 5 13 16,6-3 8-16,7-8 11 15,10-7 4-15,3-15 19 16,-2-7 25-16,-5-12 62 15,-7-6 17-15,-12-8-7 16,-3-1-21-16,-9 1-59 16,2 2-42-16,4 9-196 15</inkml:trace>
  <inkml:trace contextRef="#ctx0" brushRef="#br0" timeOffset="52482.6657">2193 7092 762 0,'7'0'367'0,"14"-3"-103"0,8 3-130 16,19-1-75-16,6 1-8 15,4 0-22-15,1 0-9 16,-19-2-47-16,-7-2-52 16,-15 3-171-16,-11-4-173 15</inkml:trace>
  <inkml:trace contextRef="#ctx0" brushRef="#br0" timeOffset="52623.4669">2462 7111 555 0,'0'11'354'0,"1"15"1"16,-1-1-83-16,1 4-122 16,1-3-43-16,1-7-70 15,4-2-64-15</inkml:trace>
  <inkml:trace contextRef="#ctx0" brushRef="#br0" timeOffset="53060.4727">2809 7179 674 0,'-8'-7'360'0,"-14"-10"-83"0,-1-3-71 15,-3 7-90-15,-1 2-43 16,2 12-54-16,2 6-16 16,6 9-16-16,6 6-4 15,11 2-4-15,6 0 4 16,16-3 16-16,7-4 7 16,7-8 13-16,2-8 3 15,3-7 0-15,-5-6 3 16,-9-5 5-16,-8 0 2 0,-11-4 26 15,-4 3 7-15,-2 6-4 16,-2 2-7-16,0 10-50 16,0 2-18-16,4 8-15 15,5 7-2-15,5 2 16 16,3 3 7-16,3-1 8 16,0-4 5-16,-1-7 17 15,-1-1 17-15,-6-12 41 16,4-5 16-16,-2-7 7 15,2-3-13-15,1-2-38 16,-8 1-15-16,-3 7-36 16,-4 5-70-16</inkml:trace>
  <inkml:trace contextRef="#ctx0" brushRef="#br0" timeOffset="53560.3555">4081 7105 574 0,'-4'16'345'15,"-3"14"-89"-15,-9 5-54 16,-3 1-23-16,-1-1-89 16,-5-5-29-16,-2-12-21 15,0-9-1-15,-2-20-30 16,4-6-30-16,8-13-25 0,3-2-11 16,17 3 9-16,8 0 22 15,8 8 27-15,3 6 20 16,0 14 31-16,0 5 13 15,1 15 0-15,-6 7-10 16,1 7-18-16,-3 1-6 16,-6 0 42-16,4-3-98 15</inkml:trace>
  <inkml:trace contextRef="#ctx0" brushRef="#br0" timeOffset="53700.9471">4000 6768 1298 0,'-2'0'445'0,"5"0"-406"15,3 7-51-15,12 6-136 16</inkml:trace>
  <inkml:trace contextRef="#ctx0" brushRef="#br0" timeOffset="54216.4399">4208 6736 904 0,'6'-2'349'0,"18"-3"-240"0,12 5-47 16,12 3-5-16,7 2-10 15,-7 3-9-15,-5-1-3 16,-12-2-5-16,-12-5 1 16,-11-3 9-16,-3-6 1 15,-11-3-17-15,-1-2-14 0,-11-3-21 16,-2 3-8-16,-3 5 0 16,3 0-1-16,6 14-6 15,1 1-5-15,10 8-1 16,3 3 3-16,8 0 11 15,2 3 7-15,2-9 26 16,-1 0 12-16,-1-2 16 16,0-2 4-16,-7 1-12 15,-4-2-7-15,-1 3-17 16,-3 1-7-16,0 12-12 16,7 5-4-16,8 11 0 15,-1 6-1-15,10 9-1 16,0 3 2-16,-6 4 5 15,0 1-6-15,-13-1 41 16,-12 0 6-16,-12-3 11 16,-7-8 14-16,-7-13-22 15,-3-14 1-15,4-21-25 0,2-7-46 16,14-21-228-16</inkml:trace>
  <inkml:trace contextRef="#ctx0" brushRef="#br0" timeOffset="54661.2842">4804 7263 713 0,'1'-7'326'0,"-1"-3"-123"16,-2-5-34-16,-12-1-29 31,-5-2-8-31,-8 3-34 0,0 2-24 15,0 8-48-15,4 5-20 16,6 14-30-16,1 3-6 16,11 7-1-16,5 5 5 15,10 0 15-15,8-3 5 16,5-7 11-16,3-6 4 16,2-13 4-16,0-5 2 15,-1-12-10-15,-1-3-1 0,-6-4-4 16,0-3 0-1,-4 1 4-15,0-2 0 0,-3 9-8 16,2 5 8-16,-9 13 4 16,1 6 5-16,1 14 15 15,-4 3-10-15,3 10-1 16,-2 4-3-16,1-4-2 16,-2-3 1-16,4-11 8 15,-2-9 5-15,4-13 42 16,2-8 9-16,3-8-3 15,3-5-6-15,1 1-45 16,-1 2-22-16,-4 7-136 16</inkml:trace>
  <inkml:trace contextRef="#ctx0" brushRef="#br0" timeOffset="54864.3566">4439 7042 809 0,'29'-1'423'0,"23"1"-144"15,13-2-130-15,15 2-34 16</inkml:trace>
  <inkml:trace contextRef="#ctx0" brushRef="#br0" timeOffset="55364.2473">5466 7187 626 0,'5'3'333'16,"-1"8"-72"-16,0 4-46 16,-8 2-63-16,-8 6-27 0,-6 6-46 15,-10-4-16-15,-6 2-24 16,2-9-3-16,-4-18-1 15,5-7-3-15,6-16-22 16,4-2-13-16,12-3-22 16,6 2-9-16,15 6-1 15,9 3 11-15,12 11 33 16,5 7 20-16,5 15 27 16,-2 9 1-16,-5 13-18 15,0 2-8-15,-2 0 132 16</inkml:trace>
  <inkml:trace contextRef="#ctx0" brushRef="#br0" timeOffset="55645.4176">6209 7166 955 0,'9'4'397'16,"16"7"-191"-16,12 4-83 0,9 9 2 15,0 2-21-15,-10 5-44 16,-6 5-15-16,-10-3-37 15,-4 2-76-15</inkml:trace>
  <inkml:trace contextRef="#ctx0" brushRef="#br0" timeOffset="55793.8478">6501 7166 1214 0,'-18'9'517'0,"-13"9"-280"0,-3 8-152 15,-1 5-36-15,-1 10-36 16,-1-3-32-16</inkml:trace>
  <inkml:trace contextRef="#ctx0" brushRef="#br0" timeOffset="55981.494">6720 6846 1176 0,'-15'0'492'0,"-19"7"-297"16,-5 9-104-16,-2 18-90 16,3 8 41-16,14 5-298 15</inkml:trace>
  <inkml:trace contextRef="#ctx0" brushRef="#br0" timeOffset="56184.3807">6687 7147 1025 0,'10'0'464'16,"19"9"-210"-16,6 4-82 0,3 13-79 15,-2 3-29-15,-9 5-33 16,-6 2 18-16,-8-4-130 16,-3-4-138-16</inkml:trace>
  <inkml:trace contextRef="#ctx0" brushRef="#br0" timeOffset="56340.9857">6946 7126 1136 0,'-15'4'491'0,"-20"10"-262"16,-6 8-90-16,-5 8-87 15,0 5-21-15,7 5-25 16,3-3-39-16,19-8-237 16</inkml:trace>
  <inkml:trace contextRef="#ctx0" brushRef="#br0" timeOffset="56559.6492">7268 7300 1004 0,'1'2'514'16,"0"2"-127"-16,0-2-267 16,-2-2-8-16</inkml:trace>
  <inkml:trace contextRef="#ctx0" brushRef="#br0" timeOffset="57423.427">23851 4890 1348 0,'3'0'562'0,"9"4"-320"0,14 21-141 16,9 11-29-16,17 15-30 15,0-3-8-15,1 1-15 16,-4-2-3-16,-8-8-18 16,-3-4-45-16,-13-12-184 15</inkml:trace>
  <inkml:trace contextRef="#ctx0" brushRef="#br0" timeOffset="57673.3896">24269 4940 1280 0,'-3'-7'568'0,"-10"-6"-277"15,-2 9-72-15,-7 13-72 16,-6 7-26-16,-14 19-26 0,-9 5-17 16,-9 4-30-16,0 6-13 15,12-9-20-15,6 1-3 16,22-13-6-16,2-5-17 15,10-8-72-15,-3-8-648 16</inkml:trace>
  <inkml:trace contextRef="#ctx0" brushRef="#br0" timeOffset="59526.1226">18295 2642 538 0,'-1'0'225'15,"3"0"-94"-15,17 0-22 16,33 2 23-16,11-4 14 16,41 1-5-16,19 2-22 15,21-1-43-15,15 4-22 16,10 0-32-16,-9-5-5 15,-2-2-3-15,-14 1 0 16,-29-5-1-16,-11 4-2 0,-37 3-1 16,-20-3 0-16,-24 6-2 15,-9-3 2-15,-14-2-2 16,-1 2-2-16,-11-8-1 16,-4-1-2-16,-10-3 2 15,-5-3 0-15,-7-3 1 16,-2-2-1-16,5 4-3 15,1 2 0-15,12 6-2 16,6 5-6-16,18 3-6 16,9 4-4-16,17 8 14 15,6 3 11-15,9 1 17 16,-2 2 9-16,-8 0 9 16,-15-3 6-16,-19-2 23 15,-14 1 0-15,-16 0-16 16,0 1-12-16,3-3-111 15,12-1-84-15</inkml:trace>
  <inkml:trace contextRef="#ctx0" brushRef="#br0" timeOffset="59823.3307">20381 2194 1251 0,'1'3'494'0,"2"11"-323"16,0 7-65-16,-3 19-19 15,4 11 1-15,-3 8-8 16,1 3-11-16,2-8-24 15,-3-6-18-15,-1-15-6 16,6-7 2-16,-4-7-23 16,3-6-53-16,3-8-171 15,-6-2-178-15</inkml:trace>
  <inkml:trace contextRef="#ctx0" brushRef="#br0" timeOffset="59963.7144">20222 2434 1148 0,'16'0'489'0,"21"0"-253"0,10 3-4 16,8 6-46-16,1-2-29 15,2-2-68-15,0 1-29 16,-10-5-32-16</inkml:trace>
  <inkml:trace contextRef="#ctx0" brushRef="#br0" timeOffset="71295.5045">7848 6752 675 0,'0'-8'398'0,"0"-7"-38"0,1 7-94 16,-1 12-129-16,1 11-43 15,-1 26-67-15,-3 18-10 16,3 19-10-16,-4 3-1 15,7-3 3-15,-3-12 1 16,7-15-1-16,6-8-88 0</inkml:trace>
  <inkml:trace contextRef="#ctx0" brushRef="#br0" timeOffset="71663.0081">8202 7019 655 0,'-7'-6'389'0,"-6"1"-34"0,-5 5-234 16,-2 11-52-16,-5 12-65 16,-2 0-12-16,8 9-5 15,5-1 1-15,15-2 7 16,11-2 1-16,14-11 3 16,6-5 3-16,3-11 5 15,-2-1 7-15,-11-7 67 16,-12-2 30-16,-16-2 24 15,-13-1-5-15,-13 3-69 16,-4 4-15-16,2 2-214 16</inkml:trace>
  <inkml:trace contextRef="#ctx0" brushRef="#br0" timeOffset="71819.0681">8310 7056 1005 0,'4'2'517'15,"7"11"-112"-15,4 5-253 16,12 11-103-16,-1 3-23 16,0 6-14-16,0-1 32 15,-2-4-185-15</inkml:trace>
  <inkml:trace contextRef="#ctx0" brushRef="#br0" timeOffset="72006.6366">8567 7032 1237 0,'-14'9'538'0,"-20"12"-290"16,-8 12-69-16,0 11-104 16,-1 6-27-16,12 10-33 15,0 2 22-15,14-4-126 16,3-6-188-16</inkml:trace>
  <inkml:trace contextRef="#ctx0" brushRef="#br0" timeOffset="72279.6424">8699 7047 993 0,'-5'3'445'0,"-4"4"-215"16,1 4-77-16,4 5-83 15,4 2-23-15,11 2-23 16,5 2-7-16,9-3-4 16,1-3 2-16,4-3 4 15,-6-5 0-15,-3-7 5 16,-1-2 4-16,-6-7 15 15,5-6-48-15,-9-6-222 0</inkml:trace>
  <inkml:trace contextRef="#ctx0" brushRef="#br0" timeOffset="72404.6127">8847 6883 971 0,'-5'-6'529'0,"-1"-6"-142"15,1 7-190-15,5 2-77 16,5 4-95-16,-2 5 39 0,5 7-278 15</inkml:trace>
  <inkml:trace contextRef="#ctx0" brushRef="#br0" timeOffset="72904.5061">9141 6948 1087 0,'-6'-4'448'0,"-18"4"-286"15,8 4-67-15,4 10-85 16,2 1-15-16,16 4-14 16,1-4 3-16,12-2 11 15,4 5 4-15,2-10 8 16,0 3 3-16,-6-5 4 0,-7-1 0 15,-6 0 2-15,-8-7-2 16,-11 1-4-16,-3 1-2 16,-8 0-7-16,-1 2-2 15,0 6-6-15,5 2-4 16,7 3-5-16,6 2 0 16,15 0-1-16,9 2 5 15,11-4 8-15,5 1 4 16,1-8 8-16,-2-5 3 0,-1-5 3 15,-3-7 1-15,-4-7-2 16,-3-2-1-16,-4-8-3 16,-4 1 2-16,-2 1 0 15,-3 2 0-15,-10 13 23 16,2 6 8-16,-2 11 23 16,-3 6 7-16,5 13-21 15,1-1-10-15,3 7-25 16,0-1-7-16,6-2-42 15,4-3-517-15</inkml:trace>
  <inkml:trace contextRef="#ctx0" brushRef="#br0" timeOffset="73279.435">10238 7079 676 0,'-4'-13'408'0,"4"-7"-64"0,-8 2-114 16,-2 2-50-16,-4 9-85 15,-8 6-39-15,-4 9-55 16,0 7-15-16,4 9-9 16,4 1 1-16,10 4 3 15,8-1 4-15,14-4 9 16,11-2 6-16,11-9 17 16,4-6 6-16,-2-13 15 15,-4-5 9-15,-16-8 31 16,-5-1 5-16,-19-3-13 15,-9-1-16-15,-12 2-43 16</inkml:trace>
  <inkml:trace contextRef="#ctx0" brushRef="#br0" timeOffset="73832.4136">11226 6855 785 0,'0'-9'347'16,"3"-11"-175"-16,6-2-34 16,9 1-23-16,9 4-8 15,17 11-9-15,8 6-5 0,7 17-36 16,-7 7-11-16,-26 16-13 16,-20 7-2-16,-38 14-2 15,-17 4-5-15,-14-5-6 16,5-5-4-16,24-17-5 15,10-9-1-15,24-15-5 16,6-7-3-16,11-9-2 16,9-4-1-16,13-2 0 15,5 0 3-15,11 1 38 16,-1-1-76-16</inkml:trace>
  <inkml:trace contextRef="#ctx0" brushRef="#br0" timeOffset="74113.8024">11792 6781 877 0,'-11'-9'456'0,"-14"-9"-125"0,3 8-140 16,-1 10-123-16,7 7-39 15,5 6-34-15,5 4-10 16,13 3 1-16,5-3 7 15,17 0 12-15,0-5 6 16,8-6 2-16,-3-4-1 16,2-2-4-16,-2 2-3 15,-8 3 5-15,-6 2 20 0,-13 4 22 16,-7 2 6-16,-11 2-3 16,-5 1-18-16,0-1-21 15,0-5-51-15</inkml:trace>
  <inkml:trace contextRef="#ctx0" brushRef="#br0" timeOffset="74291.6421">11690 7073 829 0,'12'0'398'0,"14"2"-162"0,3-2-78 0,14 2-89 15,2 1-30-15,-4-2-142 16</inkml:trace>
  <inkml:trace contextRef="#ctx0" brushRef="#br0" timeOffset="74441.4819">11737 7137 807 0,'-3'0'418'16,"8"7"-97"-16,4-3-105 0,15-1-108 16,14 3-26-16,12-6-35 15,-2 0 25-15</inkml:trace>
  <inkml:trace contextRef="#ctx0" brushRef="#br0" timeOffset="75066.3467">12457 6849 977 0,'-1'13'352'0,"-5"21"-278"16,2 13-54-16,-1 9-10 16,0-1 9-16,4-10 10 15,1-7 4-15,0-16 9 16,2-8 10-16,-2-14 27 16,0-9 4-16,0-20-8 15,0-10-13-15,-4-23-30 16,-4-11-15-16,1-10 15 15,3 8-3-15,6 26-5 16,3 16 1-16,5 33-36 16,-1 11-3-16,9 22-7 15,5 13 3-15,10 18 13 16,7 2 3-16,-1-2 2 16,4-9 4-16,-3-18 4 15,-4-13 5-15,-8-16 51 16,-5-8 21-16,-8-17 28 15,-2-7 4-15,-5-19-38 16,-4-9-20-16,-1-4-33 0,-3-3-9 16,-1 14-67-16,0 10-56 15,-4 22-182-15,3 8-176 16</inkml:trace>
  <inkml:trace contextRef="#ctx0" brushRef="#br0" timeOffset="75347.7919">13118 7064 889 0,'0'-4'417'0,"-5"-5"-162"16,-3-1-51-16,-5-1-75 15,-3 2-28-15,-6 1-55 16,0 4-25-16,3 13-34 15,0 0-13-15,10 7 2 16,3 2 6-16,13 0 14 16,5-1 7-16,9 0 5 15,0-3 1-15,0-6 6 16,0-3 2-16,-8-4-17 16,-4-2-52-16</inkml:trace>
  <inkml:trace contextRef="#ctx0" brushRef="#br0" timeOffset="75597.461">13152 6866 940 0,'4'-8'452'16,"-3"-8"-155"-16,-1 5-88 16,0 4-100-16,-2 6-36 15,3 5-57-15,2 8-14 16,-1 10-4-16,1 3 0 0,-3 14-3 15,4 7 0-15,6 11 0 16,-2 3 2-16,-1 3 2 16,0-1 1-16,-11-2 3 15,8 3-1-15,-4-9-2 16,0-2 0-16,1-14-15 16,-1-9-41-16</inkml:trace>
  <inkml:trace contextRef="#ctx0" brushRef="#br0" timeOffset="75769.2957">13258 7130 1012 0,'13'-2'370'0,"19"0"-305"0,9 4-26 15,-2 2-158-15</inkml:trace>
  <inkml:trace contextRef="#ctx0" brushRef="#br0" timeOffset="76101.8093">13723 7020 1118 0,'-9'-14'469'0,"-14"-9"-271"15,-3 1-64-15,3 10-86 16,0 9-25-16,6 9-40 16,5 5-12-16,5 2-4 15,4 4 6-15,8-1 18 16,5-3 6-16,1-5 13 16,2-7 4-16,4-2 0 15,2-2-1-15,10 2-11 16,5 1-4-16,8 2-2 15,2 4 13-15,-4 9 29 0,-4 0 11 16,-17-2 22-16,-5 2 11 16,-14-1 9-16,-8-1 12 15,-9 0-4-15,-9-4-18 16,-10-9-28-16,-1 0-29 16,1-5-39-16</inkml:trace>
  <inkml:trace contextRef="#ctx0" brushRef="#br0" timeOffset="76789.1474">14520 6813 836 0,'2'13'331'0,"1"9"-165"0,-2 26-125 15,1 9 2-15,-2 6 7 16,0 1-8-16,0-16-3 15,2-4 2-15,4-16 9 16,1-12 8-16,0-16 25 16,1-8 7-16,-4-18-3 15,-1-9-10-15,-5-15-34 16,-2-9-11-16,-2-19-11 16,-2 1-6-16,3 7-14 15,3 15-11-15,2 34-23 16,6 13-12-16,4 22-3 15,4 14 6-15,7 24 15 16,4 11 11-16,7 7 12 16,3-3 2-16,5-13 6 15,-2-11 2-15,-4-15 9 16,-5-12 11-16,-9-17 27 16,-2-8 33-16,-5-19 21 15,-4-7 2-15,-5-22-12 0,-4-14-32 16,-4-5-123-16,1 2-11 15,-1 20-17-15,1 17 16 16,3 22-42-16,0 6-100 16</inkml:trace>
  <inkml:trace contextRef="#ctx0" brushRef="#br0" timeOffset="77140.4221">15057 7077 691 0,'10'0'295'0,"16"-2"-169"16,0 2-22-16,1-3-42 15,-1-3-10-15,-6-1 2 16,-3-1 4-16,-11-4 12 15,-6 4 2-15,-12-4-13 16,-6-2-10-16,-6 8-22 16,-3 3-14-16,2 10-14 15,0 4-7-15,6 5-1 16,5 4 14-16,12 4 19 16,7 1 8-16,16-3 5 15,6-1-7-15,5-9-8 16,0-3 1-16,5-3-30 15,-2-4-94-15</inkml:trace>
  <inkml:trace contextRef="#ctx0" brushRef="#br0" timeOffset="77530.9564">15358 7022 836 0,'-1'1'371'0,"-2"10"-152"0,1-1-72 16,0 7-58-16,0 5-13 16,2 0-36-16,3 1-12 15,7-4-5-15,3-4 2 16,5-10 8-16,4-3 6 16,-2-11 6-16,-2-1-1 15,-3-8-9-15,-2-4-4 16,-7-2-12-16,-1 0-4 15,-2 7-13-15,-3 7-12 16,-4 10-24-16,0 6-6 0,-1 7 0 16,3 6 8-16,6 5 18 15,6 3 6-15,8-4 9 16,5-4 5-16,0-11 9 16,4-2 23-16,-5-8 23 15,-5-6 9-15,-4-8 13 16,-3-4-19-16,-3-3-22 15,-3 0-24-15,-4 0-117 16,-3 4 73-16</inkml:trace>
  <inkml:trace contextRef="#ctx0" brushRef="#br0" timeOffset="77773.6814">15838 6692 1210 0,'2'-7'498'0,"1"-2"-308"15,2 6-73-15,5 17-70 16,2 12-23-16,1 26-18 16,4 11 0-16,-2 18 2 15,-4 0 1-15,1-5 2 16,-5-6 0-16,-1-18-52 15,1-9-62-15</inkml:trace>
  <inkml:trace contextRef="#ctx0" brushRef="#br0" timeOffset="78132.577">15867 7019 787 0,'12'-4'369'0,"10"7"-159"15,8 2-91-15,1 2-19 16,2 4-34-16,0-6-9 16,-5 1-19-16,0-5-5 15,-3-1-11-15,-6 1-1 0,-8-4 16 16,-1 2 11-16,-12-2 2 16,1-1-6-16,-3 6-33 15,2-2-18-15,1 0-16 16,-1 7 4-16,-1 12 7 15,4 29 6-15,10-30 6 16,4-3 0-16,6-2 31 16,6-5 7-16,-2-4 12 15,0-4 11-15,-5-8-6 16,-5-3 11-16,-11-7 5 16,-6-3-7-16,-14 0-26 15,-5-2-22-15,0 7-54 16,2 6-53-16</inkml:trace>
  <inkml:trace contextRef="#ctx0" brushRef="#br0" timeOffset="78538.7193">16466 7024 898 0,'9'3'453'0,"6"4"-152"0,4 10-132 16,3 5-37-16,-7 2-53 16,0 0-16-16,-7-1-25 15,-5-3-5-15,-3-5-8 16,-4-4 0-16,-5-6 14 15,3-6 7-15,-2-11 3 16,7-4-2-16,3-9-26 16,9 0-13-16,8-1-17 15,1 4-6-15,5 7-3 16,-5 4-2-16,-1 11 0 16,1 7 7-16,-6 3 11 15,-1 7 7-15,-5 4 11 16,-5-2-2-16,3 6-6 15,0-2-2-15,1-2-1 16,-1-2 2-16,3-6-73 0,0-3 106 16</inkml:trace>
  <inkml:trace contextRef="#ctx0" brushRef="#br0" timeOffset="78726.1753">17086 7030 1006 0,'0'-4'474'15,"6"0"-191"-15,-3 0-173 16,2 2-52-16,-3 5-77 16,-2-3-100-16</inkml:trace>
  <inkml:trace contextRef="#ctx0" brushRef="#br0" timeOffset="78898.009">17043 7172 1123 0,'0'1'627'16,"0"3"-145"-16,4-2-159 15,-4-2-64-15,0 0-108 16,0 0-49-16,0 0-62 15,7 0-24-15</inkml:trace>
  <inkml:trace contextRef="#ctx0" brushRef="#br0" timeOffset="80297.8299">2714 8173 455 0,'7'3'312'15,"2"4"40"1,-9-2-49-16,-16 0-66 15,-9 0-44-15,-17 0-76 16,-6-1-34-16,-19 1-45 16,-4-3-8-16,-4 0-18 15,2 2-4-15,19-3-8 16,11 4-3-16,24-2-22 16,8 4-14-16,23 3-9 15,11 2-3-15,21 4 17 0,11 1 12 16,16 8 10-16,1 1 6 15,-6 8 7-15,-10-3 4 16,-26 0 4-16,-12 2 1 16,-29 2 1-16,-14 4-2 15,-31 5-1-15,-12-3 0 16,-7 0-1-16,3-4-1 16,19-7-1-16,12-2-1 15,22-6-7-15,7-3 9 16,18-5 7-16,12-5 4 0,24-6 9 15,14 1-11-15,19-3-6 16,1 0-4-16,2 4-1 16,-3-2-7-16,-7 2-176 15</inkml:trace>
  <inkml:trace contextRef="#ctx0" brushRef="#br0" timeOffset="80537.9656">2912 8403 887 0,'0'-1'434'0,"0"5"-96"0,6 11-225 0,8 18-72 16,-1 8 16-16,2 15 27 15,-3 1-2-15,-4 3-7 16,-4-1-12-16,-4-7-33 15,-2-8-7-15,-1-16-58 16,2-11-73-16</inkml:trace>
  <inkml:trace contextRef="#ctx0" brushRef="#br0" timeOffset="80693.9176">2914 8275 1203 0,'9'-3'464'0,"10"-5"-316"16,9 0-47-16,16 0-44 16,3 0-12-16,15 3-29 15,5 5 37-15,2 5-143 16</inkml:trace>
  <inkml:trace contextRef="#ctx0" brushRef="#br0" timeOffset="80912.6888">2914 8610 1280 0,'11'0'461'0,"18"-3"-352"16,8 1-55-16,14-1-2 15,4 3-11-15,1 6-56 16,-5 3-81-16</inkml:trace>
  <inkml:trace contextRef="#ctx0" brushRef="#br0" timeOffset="81099.9604">3213 8758 1134 0,'12'11'453'15,"14"8"-302"-15,14 10-55 0,0 2 2 16,4 3-40-16,-7-2-17 16,-13-10-61-16,-6-7-79 15</inkml:trace>
  <inkml:trace contextRef="#ctx0" brushRef="#br0" timeOffset="81240.8137">3506 8746 1215 0,'-12'5'529'0,"-21"13"-251"16,-1 4-95-16,-11 12-93 16,-1 3-18-16,3 3-59 15,3-2-45-15</inkml:trace>
  <inkml:trace contextRef="#ctx0" brushRef="#br0" timeOffset="81787.2883">2952 8016 676 0,'-1'-1'375'0,"-1"-5"-64"16,9 5-178-16,15 3-94 16,7 3-18-16,22-2-5 15,10 1 0-15,18-2-5 16,6-2 2-16,-7 1 8 15,-11-1 5-15,-26 1 19 16,-13-3-36-16,-23-6-64 16,-7-1-44-16,-14-11-50 15,-3-1 33-15,0-1 53 16,7 2 38-16,9 10 16 16,6 6 4-16,12 11 29 15,0 5 18-15,3 8 71 16,-1 7 30-16,-11-4 28 15,-5 1-5-15,-12-1-45 16,-2-6-30-16,0-2 6 0</inkml:trace>
  <inkml:trace contextRef="#ctx0" brushRef="#br0" timeOffset="82186.3682">3975 8522 842 0,'7'-2'376'0,"15"3"-179"15,11 2-27-15,11 1-48 16,8 4-36-16,6-7-43 16,1-1-4-16,-8-1-178 15</inkml:trace>
  <inkml:trace contextRef="#ctx0" brushRef="#br0" timeOffset="82357.7957">4034 8671 734 0,'3'2'369'0,"8"1"-80"15,3 0-55-15,19 0-61 0,5-3-35 16,15 0-75-16,9 1-27 16,4 1-90-16</inkml:trace>
  <inkml:trace contextRef="#ctx0" brushRef="#br0" timeOffset="82888.9317">4535 8551 1133 0,'5'-2'477'0,"11"5"-260"16,1 4-84-16,2 11-57 16,-3 3-18-16,-6 3-21 15,-5-2-4-15,-7 0-8 16,0 1-2-16,-5-10-4 16,2-3 3-16,4-7 11 15,1-8-3-15,4-11-19 16,1-4-12-16,9-7-24 15,1 1-1-15,9 3 8 16,-1 7 3-16,3 7 3 16,0 4 4-16,0 12 9 0,-4 1 7 15,-8 9 5-15,-4 2 1 16,-6 4-5-16,-3-1-3 16,-4 0 1-16,2-3 2 15,-4-7 6-15,3-6 7 16,3-11-2-16,1-4-3 15,8-11-11-15,5-2-10 16,5-1-5-16,0-4-1 16,1 7-1-16,-4 3-1 15,-1 11 0-15,3 7 9 0,-8 8 21 16,1 5 17-16,-3 3 21 16,0 4 1-16,-3 1-10 15,-4-2-11-15,2-3-16 16,-3-1 4-16,5-4-58 15</inkml:trace>
  <inkml:trace contextRef="#ctx0" brushRef="#br0" timeOffset="83373.4081">5546 8666 726 0,'3'-4'379'0,"-3"-10"-78"0,1-1-51 16,-3-1-62-16,-10-5-28 15,-3 0-60-15,-5-1-28 16,-6 0-30-16,-1 5-12 15,1 11-28-15,-1 6-14 16,-3 14-31-16,5 7 9 0,6 4 15 16,6 4 11-16,13 2 28 15,7-1-5-15,7-3 1 16,3-6 1-16,6-9-1 16,0-7 4-16,3-11 3 15,1-3 0-15,-5-12-6 16,2-1-1-16,-11-3-5 15,-2-2-2-15,-9 4 1 16,-6 0-6-16,1 11-4 16,-3 6-2-16,2 11 0 15,4 7 2-15,3 7 3 16,0 0-1-16,11 4-2 16,0 2 1-16,3-1 0 15,5 2-7-15,-1-7-114 16</inkml:trace>
  <inkml:trace contextRef="#ctx0" brushRef="#br0" timeOffset="83529.408">5717 8711 1021 0,'8'2'487'16,"14"8"-105"-16,5 1-248 15,3 5-17-15,-1 6-20 16,-6 4-42-16,-4 0-3 15,-7 2-57-15,-3-4-70 16</inkml:trace>
  <inkml:trace contextRef="#ctx0" brushRef="#br0" timeOffset="83701.2419">5891 8685 1366 0,'-9'3'592'0,"-15"9"-314"15,-1 4-81-15,-11 11-105 16,-10 6-30-16,5 2-42 16,2 1-8-16,10-4-14 15,12-5-53-15</inkml:trace>
  <inkml:trace contextRef="#ctx0" brushRef="#br0" timeOffset="84326.0839">5404 8267 777 0,'3'0'400'16,"0"-1"-135"-16,10 1-145 15,6 1-45-15,15 5-58 16,17 1-7-16,17 2-5 16,11 2 1-16,-4-5 4 15,-9 0 5-15,-21-4 9 16,-9-2 2-16,-22-4-3 0,-5-3-12 15,-11-6-21-15,-7 3-8 16,1 1-5-16,-3 2 5 16,1 1 12-16,2 0 2 15,0 3-7-15,4 0-6 16,7 6-8-16,1 3-1 16,-4-6 9-16,0 0 22 15,0 0 32-15,7 4 15 16,1 4 34-16,26 34 9 0,-32-32 27 15,-3 2 5-15,-5 1 10 16,4 0-10-16,-10 2-46 16,4 1-19-16,1 0-61 15</inkml:trace>
  <inkml:trace contextRef="#ctx0" brushRef="#br0" timeOffset="88239.0196">6622 8508 711 0,'8'1'293'0,"20"-1"-126"16,16 0-52-16,26 0-20 15,13 0-9-15,19-2-48 16,0 1-12-16,3 0-5 16,-10-2 1-16,-28 3-26 15,-15 0-59-15</inkml:trace>
  <inkml:trace contextRef="#ctx0" brushRef="#br0" timeOffset="88496.6557">6742 8615 881 0,'8'-1'330'0,"15"2"-195"15,11 2-38-15,15-2-2 16,7 0 6-16,11-1-41 16,1-6-18-16,3 3-11 0,3-4-5 15,-13-2-63-15,-3 1-106 16</inkml:trace>
  <inkml:trace contextRef="#ctx0" brushRef="#br0" timeOffset="88731.3198">7286 8404 772 0,'11'0'361'0,"14"5"-126"15,2 8-52-15,2 5-31 16,-3 6-5-16,-7 2-27 16,-5-3-16-16,-10 0-34 15,-4-5-20-15,-9 1-20 16,-4 1-29-16,-5-5-146 16,-1-1-170-16</inkml:trace>
  <inkml:trace contextRef="#ctx0" brushRef="#br0" timeOffset="89065.9797">6773 8416 772 0,'-10'1'347'0,"-13"6"-138"16,-2 5-65-16,-3 11-66 15,12 2-23-15,4 7-38 16,5 2 3-16,17-3 2 0,1-1 5 16,18-4 4-16,6-1 6 15</inkml:trace>
  <inkml:trace contextRef="#ctx0" brushRef="#br0" timeOffset="102099.0884">8159 8748 657 0,'17'0'345'0,"16"-3"-37"16,-2-4-34-16,-8-8-50 16,-5-5-12-16,-7-10-58 15,-9-8-22-15,-11-9-54 16,-10-9-11-16,-1-14-41 15,4-1-11-15,13-1-20 16,10 6-10-16,23 20-15 16,4 7-5-16,7 17 5 15,2 6 5-15,-9 9-18 16,0 5-26-16,-5 2-159 16,-6 3-177-16</inkml:trace>
  <inkml:trace contextRef="#ctx0" brushRef="#br0" timeOffset="102262.8377">8150 8494 879 0,'14'4'358'0,"19"-1"-223"15,11 1-50-15,10 3-38 16,3-2 32-16</inkml:trace>
  <inkml:trace contextRef="#ctx0" brushRef="#br0" timeOffset="102674.9334">8513 8591 875 0,'2'7'427'15,"1"3"-90"-15,2 15-249 16,0 1-12-16,1 8-29 16,-2 1-15-16,-1-4-12 15,-1-2 1-15,-1-8 2 16,0-5 4-16,-1-11-50 15,0-5-35-15,3-12-48 16,1-4-24-16,7-6 26 16,3 0 27-16,7 2 39 15,1 1 16-15,-1 6 28 16,-4 5 22-16,-9 7 43 16,-6 2 24-16,-9 7 26 0,-6 1-8 15,-7 7-20-15,3 0-19 16,6-1-29-16,4-1-9 15,17-3-18-15,6-2-3 16,13 1-3-16,3-2-1 16,2-9-33-16,-3-4-15 15</inkml:trace>
  <inkml:trace contextRef="#ctx0" brushRef="#br0" timeOffset="103268.9074">8190 7895 445 0,'4'0'263'15,"12"2"-4"-15,9 3-55 0,19 3-70 16,7 0-18-16,13-3-52 16,8-2-20-16,-2-4-15 15,0 1-4-15,-18-5 1 16,-11 2 5-16,-22-5-32 15,-8-3-12-15,-17-4-15 16,-7-4-6-16,-5-8 29 16,-1 0 5-16,8 8-2 15,5 4 1-15,8 14 1 16,6 4 8-16,6 10 29 16,2 3 30-16,1 10 40 15,-6-1 15-15,-10 0 1 16,-1-2-22-16,-7-8-37 15,-4-1-7-15,0-13-72 16</inkml:trace>
  <inkml:trace contextRef="#ctx0" brushRef="#br0" timeOffset="104354.7901">9077 8491 617 0,'0'2'288'16,"11"3"-115"-16,14 2-15 15,17-5-33-15,17-2-28 0,6-2-43 16,4 2-16-16,-6 2-74 16,-7 1-95-16</inkml:trace>
  <inkml:trace contextRef="#ctx0" brushRef="#br0" timeOffset="104542.1566">9161 8600 661 0,'2'6'386'15,"6"2"-57"-15,19-2-123 16,3 1-21-16,18-5-65 15,2-2-32-15,6-3-49 16,7-2-11-16,-3-5-141 16</inkml:trace>
  <inkml:trace contextRef="#ctx0" brushRef="#br0" timeOffset="105114.3078">9834 8456 739 0,'12'1'390'16,"16"3"-82"-16,0 6-79 15,-1 14-84-15,-6 1-27 16,-17 7-47-16,-5 1-9 0,-9-4-20 16,-3-1-5-16,3-10-6 15,-2-6 4-15,7-12 4 16,5-10-8-16,5-14-24 15,7-3-13-15,7-7-17 16,2 4 2-16,9 8 5 16,1 9 14-16,-1 10 11 15,-1 3 7-15,-8 11 19 16,-6-1-9-16,-8 6-3 16,-4 4-5-16,-9-4-9 15,-2 2 0-15,-1-6 2 16,2-4-5-16,7-10-15 15,6-6-7-15,9-12-11 16,6-2 0-16,7 3 9 16,3 0 1-16,2 13 4 15,-7 3 10-15,-10 5 23 16,3 10 11-16,-15 6 8 0,2 3-6 16,-3 3-16-16,-6 0-7 15,2 1-26-15,1-4-79 16</inkml:trace>
  <inkml:trace contextRef="#ctx0" brushRef="#br0" timeOffset="105582.9501">10720 8636 670 0,'3'-7'338'0,"-2"-7"-79"16,0-1-47-16,-6-7-52 16,-5 3-7-16,-6-6-41 15,-3 0-17-15,-8 2-28 16,-4 4-26-16,-3 7-36 15,-2 11-13-15,3 13-17 16,2 6 1-16,11 12 1 16,6 1 9-16,15 1 10 0,10-2 7 15,15-9 16 1,7-4 1-16,10-12-1 0,1-4-1 16,-4-4 2-16,-9-8 3 15,-8-6 3-15,-8-4-1 16,-4 2-5-16,-3 0-5 15,-7 9-9-15,3 4-2 16,-6 6 1-16,-2 7-1 16,-1 5 1-16,-1 6 0 0,8 5-4 15,3-1 0-15,3 2 4 16,5-3-100-16</inkml:trace>
  <inkml:trace contextRef="#ctx0" brushRef="#br0" timeOffset="105926.6061">10945 8638 1151 0,'6'5'520'15,"9"3"-236"-15,5 7-133 16,1 5-39-16,2 6-46 15,-5 1-18-15,-3-2-32 16,-2-3-21-16,-2-9-180 0,3-94 44 94,1 0 269-94,-24 88-36 15,-11 4 83-15,1 1-57 0,-18 17-64 16,2 2-27-16,4 4-32 16,9-3-58-16</inkml:trace>
  <inkml:trace contextRef="#ctx0" brushRef="#br0" timeOffset="106535.8374">10526 8180 648 0,'0'-4'375'0,"7"-2"-49"16,11-1-101-16,18 4-83 16,14 2-29-16,14 2-32 15,11 1-13-15,6 4-28 16,-7-1-12-16,-11-2-10 16,-11-1-1-16,-19-2 8 15,-8 0-17-15,-14-3-19 16,-5-3-9-16,-10-4-24 15,-5-2 13-15,-7-7-2 16,0 0-5-16,4 7-4 16,4-1-4-16,8 9 1 15,4 4 3-15,5 6-2 16,3 3 18-16,1 10 67 16,-1-1 35-16,-7 2 79 15,-5 1 14-15,-12-4-16 16,-4 5-20-16,-8-5-55 0,2-1-26 15,4-3-66-15,6-5-301 16</inkml:trace>
  <inkml:trace contextRef="#ctx0" brushRef="#br0" timeOffset="107162.4627">11865 8495 493 0,'10'-1'271'0,"18"2"-6"16,19 4-70-16,30 5-24 16,8 1-6-16,15-2-54 15,-5-3-25-15,-14-4-42 16,-7 4-11-16,-22-6-14 15,-17 0-19-15,-16-2-81 16,-7-3-83-16</inkml:trace>
  <inkml:trace contextRef="#ctx0" brushRef="#br0" timeOffset="107418.5917">11974 8610 452 0,'-2'1'209'0,"-1"1"-48"15,10 4-28-15,15-5 15 16,12-1 8-16,19-2-5 16,3 2-26-16,8-4-41 15,0 4-18-15,1 0-33 16,-8-1-11-16,-4 1-22 15,-10-2-18-15,-14-2-58 16,0 2-47-16,-18 1-167 0</inkml:trace>
  <inkml:trace contextRef="#ctx0" brushRef="#br0" timeOffset="107668.5923">12388 8374 956 0,'5'5'393'0,"5"2"-208"0,6 8-98 16,15 3-12-16,14 10-15 16,5-1-16-16,8 0-19 15,-14-4 0-15,-11-7 25 16,-15-3 22-16,-9-5 51 16,-6 0 15-16,-13 0-10 15,-4 3-19-15,-17 1-44 16,-6 3-18-16,-9 5-21 15,-3-2-10-15,11 0-86 16,8-1 438-16</inkml:trace>
  <inkml:trace contextRef="#ctx0" brushRef="#br0" timeOffset="112640.162">13978 4942 437 0,'-3'-1'263'0,"-4"-6"-54"0,1 5-70 0,-5 2-30 0,-3-1-62 16,1 3-20-16,-1 5-24 31,2 1-5-31,5 7-7 16,3-1 0-16,4 0 11 15,4-2 6-15,11-3 12 16,6-1 10-16,7-4 32 16,2-3 17-16,-4-2 42 15,-5-5 13-15,-7-5 6 0,-5-2 0 0,-10-5-18 16,-4-1-14-16,-12 1-34 15,-6 3-20-15,-7 5-32 16,0 4-15-16,3 7-21 16,7 5-11-16,10 9-8 15,6 4 0-15,7 3 7 16,10-3 10-16,9-6 24 16,2-3 11-16,4-7 14 15,-6-4 6-15,-12-7-1 16,-5-1 5-16,-11-2-319 0</inkml:trace>
  <inkml:trace contextRef="#ctx0" brushRef="#br0" timeOffset="113568.7806">12570 5058 369 0,'-16'-3'217'0,"-20"-1"-26"16,0 0-15-16,9 4-22 0,1 1-6 15,8 5-3-15,5-2 3 16,8-2-24-16,6 1-17 16,10-3-32-16,8 4-16 15,16-6-14-15,10 2-5 16,19 0 20-16,8 0 11 15,26 5 8-15,12-1 0 16,18 2-30-16,11 0-17 0,1-2-17 16,-6-1-1-16,-19-3 2 15,-18 0 0-15,-25-3 3 16,-12-2 0-16,-14-2-2 16,-2 3 0-16,-14 0-1 15,-8 4 14-15,-13 3 7 16,-6-3 3-16,-3 0 0 15,-2 0-14-15,2 0-13 16,0 0-2-16,0 0-5 16,0 0-6-16,0 0-98 15,0 0-78-15</inkml:trace>
  <inkml:trace contextRef="#ctx0" brushRef="#br0" timeOffset="114271.3421">12606 4924 1110 0,'3'-1'495'0,"6"0"-227"0,-5 1-33 16,-6 0-68-16,-3 2-30 15,4-2-59-15,0 0-21 16,-19 8-27-16,-36 21-12 16,23-7-12-16,-4-3-2 15,-3 2-1-15,3-1 0 16,1-5 1-16,6-2 1 15,12-3 3-15,4-5 3 16,6-6 5-16,6-1 1 0,2-3-1 16,4 0-2-16,11 5 7 15,2 0 2-15,7 5 3 16,7 7 0-16,0 4-9 16,1 0-2-16,3-1-1 15,-5-3 0-15,2-2 1 16,2-1-1-16,-6-2-14 15,0 0-32-15</inkml:trace>
  <inkml:trace contextRef="#ctx0" brushRef="#br0" timeOffset="114989.9437">11534 4768 292 0,'5'6'210'15,"13"4"55"-15,5 2-19 16,4-5 2-16,5-3-1 16,-5-4-19-16,-1-3-18 15,-5-5-47-15,-6-4-15 16,-9-7-34-16,-1-7-17 0,-10-6-29 15,1-2-14-15,-6-8-23 16,-2-2-10-16,7 0-17 16,3-2-5-16,6 6-14 15,8 8-4-15,3 6-4 16,3 10-2-16,11 12-15 16,3 0-33-16,2 8-107 15,0 3-95-15</inkml:trace>
  <inkml:trace contextRef="#ctx0" brushRef="#br0" timeOffset="115177.7345">11547 4667 871 0,'6'-1'432'0,"14"-2"-121"0,10 1-140 15,12-1-86-15,5 0-32 16,1 3-39-16,-2 3 24 16,-9 5-238-16</inkml:trace>
  <inkml:trace contextRef="#ctx0" brushRef="#br0" timeOffset="115557.5621">11879 4738 1105 0,'3'3'479'0,"-1"5"-246"16,2-1-71-16,-4 9-77 15,1 2-23-15,-2 4-35 16,-2 7-9-16,2-5-5 16,-1-2 0-16,2-9 1 15,3-4 2-15,1-9 3 0,1-7-3 16,8-6-16-16,0-2-6 15,6-4-16-15,3-3-7 16,1 1 4-16,0 3 3 16,-6 5 8-16,-5 5 6 15,-11 6 6-15,-1 4-3 16,-9 2 12-16,-3 7 8 16,-3 2 8-16,0 0 4 0,5 4-15 15,7-1 7-15,7-4 14 16,3 0 5-16,8-4 11 15,5-1-9-15,4-4-15 16,2-3-4-16,1-4-54 16,-3-6-43-16</inkml:trace>
  <inkml:trace contextRef="#ctx0" brushRef="#br0" timeOffset="116091.3711">11672 4198 739 0,'3'-2'344'16,"7"0"-124"-16,5 0-83 15,12 3-18-15,14 1 12 16,6 2-17-16,15 3-31 16,-1-3-20-16,-2 0-31 15,-6-4-4-15,-17 0 5 16,-7-4 4-16,-19-4-5 16,-3 0-15-16,-12-3-17 15,-7 0-7-15,-6 2-10 16,-1 2 7-16,5 5-3 0,5 3-4 15,6 7-9-15,7 5 2 16,12 9 18-16,4 2 11 16,2-1 42-16,-3-1 19 15,-9-5 27-15,-7-3 11 16,-10-6-9-16,-3-6 4 16</inkml:trace>
  <inkml:trace contextRef="#ctx0" brushRef="#br0" timeOffset="127873.2594">13266 8580 803 0,'11'-2'381'0,"5"0"-127"16,22 0-120-16,7-2-16 16,21 4-43-16,4 2-28 15,-2 4-125-15</inkml:trace>
  <inkml:trace contextRef="#ctx0" brushRef="#br0" timeOffset="128248.1889">13853 8711 546 0,'6'2'308'16,"5"3"-73"-16,6 0-32 0,5-1-4 15,2-3-38-15,2-2-23 16,0-7-32-16,-7-7 0 15,-5-9-8-15,-4-7-4 16,-6-14-18-16,-2-6-18 16,3-27-30-16,-2-8-12 15,10-3-15-15,5 3-7 16,5 25-9-16,7 16-3 16,0 19-7-16,0 11 21 0,2 13-129 15,-4 7-103-15</inkml:trace>
  <inkml:trace contextRef="#ctx0" brushRef="#br0" timeOffset="128420.0045">13942 8486 805 0,'14'0'369'0,"25"8"-180"15,6-4-51-15,7 2-73 16,0 3-29-16,-12-2-138 16</inkml:trace>
  <inkml:trace contextRef="#ctx0" brushRef="#br0" timeOffset="128794.9157">14250 8604 1040 0,'1'2'427'16,"0"6"-256"-16,-2 1-39 15,1 8-49-15,-4 5-19 16,0 1-31-16,0 3-9 0,2-2-8 16,2-4-1-16,1-9-4 15,6 0-7-15,2-15-23 16,3-4-14-16,1-4-1 15,-1-5 3-15,1 4 21 16,1 0 8-16,-3 1 2 16,0 4 2-16,-6 5 1 15,-3 3 0-15,-6 2-3 16,3-2 0-16,0 0-5 16,0 0 0-16,-6 9-2 15,-15 32 1-15,29-29 1 16,4-2 3-16,9-2 2 15,0-3 2-15,5 0 1 16,-1 0 52-16,-2-4-277 16</inkml:trace>
  <inkml:trace contextRef="#ctx0" brushRef="#br0" timeOffset="129060.8774">14712 8484 1093 0,'14'0'441'16,"11"-1"-286"-16,18-3-79 15,11 2-16-15,7-3-33 16,-7 3-12-16,-6 2-76 16,-10 6-124-16</inkml:trace>
  <inkml:trace contextRef="#ctx0" brushRef="#br0" timeOffset="129232.3599">14772 8610 926 0,'3'3'471'0,"1"1"-124"15,18 4-143-15,7-5-24 16,13-3-57-16,10 0-36 16,5-1-12-16,-3-1-77 15</inkml:trace>
  <inkml:trace contextRef="#ctx0" brushRef="#br0" timeOffset="129997.7582">15396 8477 845 0,'4'6'313'0,"10"5"-243"16,0 9-22-16,0 9 1 15,-1-3 3-15,-9 2 11 16,-3-4 2-16,-1-3-7 16,-3-7-9-16,3-4-7 15,0-8 5-15,2-10-1 16,2-5-3-16,5-13-19 15,4-4-12-15,5 3-17 16,7 5-5-16,1 11-9 16,-7 11-1-16,0 9 5 15,-8 4 4-15,-6 6 13 16,3-1 4-16,-9-2 5 16,2 3 2-16,-1-10 0 15,-4-2 2-15,4-7 4 16,3-7-1-16,6-7-2 15,7-4-7-15,6-3-9 16,-2 2-5-16,3 4-6 0,0 8 5 16,-4 11 19-16,0 1 23 15,-5 11 22-15,-6 0 2 16,-5 3-13-16,1 7-17 16,-2-2-14-16,0 0-1 15,6-4-46-15,-1-6-93 16</inkml:trace>
  <inkml:trace contextRef="#ctx0" brushRef="#br0" timeOffset="130513.2737">16189 8662 342 0,'7'-5'263'0,"3"-4"58"16,-1-4-67-16,2 1-53 16,-4 0-16-16,-4-4-27 15,-3-2-12-15,-10-2-28 16,-4 0-18-16,-9-2-40 15,-4 4-21-15,1 12-39 0,-8-2-14 16,0 17-14-16,0 7-3 16,3 6 4-16,9 6 2 15,19 1 5-15,5-2 4 16,19-5 10-16,3-1 6 16,7-6 8-16,-1-6 2 15,0-7 3-15,-2-4 2 16,-8-9 2-16,-1-1-1 15,-4-8-5-15,-1 2-9 0,-2-3-6 16,-6 4-2-16,-6 8-3 16,0 2 1-16,0 9-6 15,-1 2 0-15,1-4 7 16,0 0 5-16,1 3 8 16,6 14 0-16,22 33 0 15,-12-33 1-15,0 0-95 16,-4 0 64-16</inkml:trace>
  <inkml:trace contextRef="#ctx0" brushRef="#br0" timeOffset="130731.9711">16520 8647 1040 0,'9'8'398'0,"6"3"-264"16,1 2-51-1,-8-6-7-15,0 0-15 0,25 24-23 16,3-4-19-16,-2 1 2 16,-15-16-142-16,-1-3-126 15</inkml:trace>
  <inkml:trace contextRef="#ctx0" brushRef="#br0" timeOffset="130888.1901">16688 8676 1063 0,'-13'6'529'16,"-6"5"-171"-16,-7 9-154 16,2 3-46-16,-1 6-68 15,-4 2-33-15,8-2-34 16,-2 0-23-16</inkml:trace>
  <inkml:trace contextRef="#ctx0" brushRef="#br0" timeOffset="132334.5557">17358 8542 551 0,'0'0'327'0,"8"0"-5"31,13 4-194-31,23 0-70 0,9-3-4 0,25-1 7 15,8-4-1-15,18 4-12 16,-3-3 2-16,-24 3-6 16,-13-2-8-16,-37-1-19 15,-10 7-54-15,-15-4-113 16,-6 8-139-16</inkml:trace>
  <inkml:trace contextRef="#ctx0" brushRef="#br0" timeOffset="132553.2596">17497 8622 835 0,'7'0'358'0,"8"-4"-160"0,10 1-47 15,17 2-26-15,9 0-8 16,23 2-42-16,8 3-17 15,-1 0-23-15,-5 0-7 16,-22-3-32-16,-12-2-49 16,-19-5-184-16,-2-1-188 15</inkml:trace>
  <inkml:trace contextRef="#ctx0" brushRef="#br0" timeOffset="132741.0033">18037 8462 677 0,'10'5'312'0,"10"10"-112"16,11-2-27-16,0 4-11 16,-3 1 1-16,-10-1-14 15,-10-2-20-15,-12 1-27 16,-14-1-14-16,-8-3-30 16,-4 4-8-16,7-1-34 15,3-2-59-15</inkml:trace>
  <inkml:trace contextRef="#ctx0" brushRef="#br0" timeOffset="133287.4609">19024 8585 635 0,'1'-4'330'0,"6"-2"-74"15,0-7-40-15,-5-3-44 16,-1 0-15-16,-10-9-27 15,0 2-19-15,-13-2-43 16,-1 4-14-16,-11 8-38 16,-7 7-12-16,1 12-15 15,-3 8-12-15,11 12-8 16,7 1 0-16,16 2 17 16,6-1 11-16,17-8 17 15,7 1 7-15,14-7-3 16,3-6 1-16,0-7 1 15,-2-4 0-15,-6-7 0 16,-2-3-3-16,-11-3-12 16,-4-1-8-16,-5-1-7 15,-5 0-1-15,-3 8 1 0,1 3 6 16,-2 7 5-16,0 2 2 16,1-2 6-16,0 0 2 15,0 8-1-15,4 11-1 16,23 30-3-16,-5-29-2 15,4-2 4-15,-1 0-22 16,-5-3-226-16</inkml:trace>
  <inkml:trace contextRef="#ctx0" brushRef="#br0" timeOffset="133459.6822">19216 8605 1378 0,'12'5'552'0,"13"4"-365"16,3 7-47-16,1 6-75 16,-3 0-18-16,-5 0-26 15,-4-2-5-15,-5-3-89 16,-3-5-88-16</inkml:trace>
  <inkml:trace contextRef="#ctx0" brushRef="#br0" timeOffset="133584.2623">19457 8588 1161 0,'-8'3'613'0,"-9"2"-157"16,-7 10-259-1,-9-1-69-15,-10 6-84 0,1 2-9 16,-3 4-499-16</inkml:trace>
  <inkml:trace contextRef="#ctx0" brushRef="#br0" timeOffset="134099.7663">17488 8421 584 0,'1'0'383'0,"-3"-2"2"15,-9 9-268-15,-9 3 47 16,-15 3-66-16,-2 6-15 15,-3 6 18-15,4-2-98 16,12 5-17-16,8-3 12 16,15-5 34-16,5 3 19 0,20-6 45 15,7 4 5-15,17-3-19 16,3-1-14-16,-2-6-26 16,-4-4-10-16</inkml:trace>
  <inkml:trace contextRef="#ctx0" brushRef="#br0" timeOffset="135114.4284">19831 8471 984 0,'14'0'376'16,"25"4"-281"-16,1-4-30 16,13 1-36-16,8 4-9 15,-4-5-39-15,3 1-137 16</inkml:trace>
  <inkml:trace contextRef="#ctx0" brushRef="#br0" timeOffset="135301.8717">19940 8580 1199 0,'12'-2'465'0,"21"1"-333"16,8-1-34-16,7 2-43 16,7 1-18-16,0-1-80 15</inkml:trace>
  <inkml:trace contextRef="#ctx0" brushRef="#br0" timeOffset="135629.9108">20495 8540 871 0,'2'5'414'16,"2"-4"-130"-16,11 5-161 15,11-1-8-15,17-7-14 16,11 2-5-16,17-1-33 16,0-3-12-16,-8-1-19 15,-11 2 10-15,-23 0-109 16,-6 3-53-16</inkml:trace>
  <inkml:trace contextRef="#ctx0" brushRef="#br0" timeOffset="136020.0613">21272 8564 825 0,'3'0'343'0,"14"-3"-200"15,15 1-73-15,25-3-44 16,18 0 10-16,44 0 61 16,17-3 17-16,50 2 5 15,14 3-14-15,3 0-64 16,-4 3-14-16,-48 0-29 15,-33 1-42-15,-53 2-231 16</inkml:trace>
  <inkml:trace contextRef="#ctx0" brushRef="#br0" timeOffset="136433.8613">21580 8272 528 0,'16'9'323'0,"22"8"-5"0,6-3-35 16,2-8-46-16,-1-6-27 15,-15-14-47-15,-4-7-19 16,-15-16-30-16,-6-4-19 16,-6-14-33-16,-6-8-14 15,0-23-26-15,-2-10-9 16,8-3-14-16,6 8-10 15,12 25-27-15,12 17-27 0,10 23-44 16,2 8-32-16,14 18-70 16,-2 8-72-16</inkml:trace>
  <inkml:trace contextRef="#ctx0" brushRef="#br0" timeOffset="136621.5044">21679 8082 832 0,'17'1'380'16,"11"-1"-148"-16,17 0-144 16,4 0-14-16,3 0-35 15,0 4-31-15</inkml:trace>
  <inkml:trace contextRef="#ctx0" brushRef="#br0" timeOffset="136996.2187">22095 8145 881 0,'1'0'424'0,"3"2"-132"15,-4 11-205-15,-3 3-26 0,-4 8-35 16,-1 4-9-16,1 1-3 16,3 0 0-16,4-7 2 15,1-4 2-15,4-8 4 16,2-7-1-16,5-11-9 16,2-5-7-16,8-5-8 15,1 0-4-15,1 4 4 16,-4 2 1-16,-9 4 1 15,-4 2 1-15,-7 2-4 16,-4 4-2-16,-8 3-2 16,-1 1-2-16,0 3 7 15,1 0 1-15,12 2 15 16,5-1 7-16,12 2 5 16,7-2 0-16,7 0-9 15,0-1 17-15,1 1-41 16</inkml:trace>
  <inkml:trace contextRef="#ctx0" brushRef="#br0" timeOffset="137644.8193">21670 8792 875 0,'12'10'404'0,"9"9"-174"15,-2 8-80-15,-4 1-5 0,-9 3-33 16,-2-3-19-16,-5-4-34 16,-3-4-11-16,0-9-15 15,-1-3 2-15,5-9 4 16,0-7-1-16,7-12-14 15,6-3-14-15,2-7-19 16,10 5-6-16,-1 4-1 16,3 4 1-16,-3 13 4 15,-3 4 2-15,-1 12 8 16,-5 2 3-16,-2 5 6 16,-7 3 1-16,-4 1-3 15,-2-2 0-15,-4-8 3 16,-2-3 4-16,5-5 10 15,-3-6 2-15,4-9-5 16,5-9-6-16,3-13-19 16,9 0-6-16,7-1-8 0,4 6 0 15,2 14 0-15,-2 6 0 16,-4 14 10-16,-4 5 7 16,-8 11 25-16,-3 5 8 15,-3 7 6-15,-4-2-2 16,-3-2-15-16,0-4 46 15,0-7-391-15</inkml:trace>
  <inkml:trace contextRef="#ctx0" brushRef="#br0" timeOffset="138316.5246">23490 8525 684 0,'1'-12'388'0,"0"-15"-71"16,3-10-64-16,-2-4-104 15,2-2-39-15,1 5-50 16,2 8-22-16,-1 15-20 15,1 7-8-15,-1 17-16 16,-1 9-1-16,5 19-2 16,0 4 3-16,2 6 7 15,-1 1 1-15,-2-12 2 16,-2-2 3-16,-4-10 4 16,-6-2 3-16,-11-8 1 15,-4 0 0-15,-10-9-2 16,-1-2-3-16,8 0-2 15,1-3-1-15,14-1-12 0,7 3-5 16,17-2-4-16,7 0-2 16,13 7 8-16,2-3 3 15,3 3-36-15,0-2-73 16</inkml:trace>
  <inkml:trace contextRef="#ctx0" brushRef="#br0" timeOffset="138707.0693">23633 8076 579 0,'-16'-4'257'0,"-23"-9"-119"15,-6 6-41-15,-11 8-54 16,-1 5-28-16,-3 17-46 16,1 8-9-16,2 21 12 15,7 9 7-15,17 22 13 16,8 7 34-16,30-3 55 16,15-1 16-16,27-17 54 15,11-13-17-15,23-13-19 16,9-12 20-16,15-23 7 15,1-15 14-15,-10-23-5 0,-13-14-15 16,-34-20-21-16,-14-11-12 16,-35-24-17-16,-19-7-17 15,-19 1-38-15,-12 11-21 16,-8 32-59-16,0 16-57 16</inkml:trace>
  <inkml:trace contextRef="#ctx0" brushRef="#br0" timeOffset="144958.9843">17168 1944 519 0,'2'-1'292'16,"-1"1"-51"-16,-1 1-70 15,-1-1-25-15,0 0-23 16,1 0-17-16,0 11-30 0,-1 41-9 16,-15-17-14-16,-10 11-11 15,-20 22-13-15,-18 16-8 16,-24 16-9-16,-5-1 0 15,0-12 1-15,17-13 1 16,19-25 1-16,9-12 2 16,15-16-2-16,1-12 0 15,11-7-1-15,6-2-1 0,7-1-5 16,1 1-3-16,0 0-5 16,1 1-4-16,-1 4-1 15,0 0 1-15,4 2 4 16,-2-4 1-16,5-3 6 15,0-3 0-15,0 1-2 16,1-4-2-16,10-26-4 16,19-43-3-16,-9 35 1 15,-1 2 0-15,3 12 5 16,-2 7 7-16,-13 8 11 16,5 6 13-16,-13 12 14 15,-2 3 3-15,-8 11-1 16,-10 3-9-16,-10 5-17 15,-7 1-6-15,-5 1-8 16,4-2 1-16,6-11 1 16,5-3 1-16,16-9-1 15,5-4-4-15,11-2-4 16,4-2 0-16,12-2 0 0,9-2 3 16,20 0 3-16,13 3-2 15,15 3 3-15,6 1 2 16,-11 2 40-16,-6-2 12 15,-24-1 18-15,-14-1 4 16,-16 1-26-16,-12 0-9 16,-9 5-17-16,-5 1-8 15,-2 3-14-15,3 2 32 0,-1 2 17 16</inkml:trace>
  <inkml:trace contextRef="#ctx0" brushRef="#br0" timeOffset="157824.9986">1987 9754 683 0,'1'-9'390'16,"0"-7"-79"-16,1 13-160 15,5 7-48-15,2 27-49 16,0 14-10-16,-3 28 4 15,-1 9 5-15,-5 5-16 16,5 1-7-16,-2-13-5 16,3-6 1-16,4-17-113 15,-4-8-54-15</inkml:trace>
  <inkml:trace contextRef="#ctx0" brushRef="#br0" timeOffset="158137.7461">2363 10076 699 0,'-10'-2'380'0,"-3"-6"-67"0,-1 12-207 16,1 4-39-16,-1 14-55 15,3 9-10-15,5 5-14 16,4 4-2-16,8-4 1 16,9-6 2-16,11-14 12 15,3-8 17-15,6-13 25 16,-5-7 16-16,-9-4 16 16,-8-1-6-16,-18-1-14 15,-10 0-12-15,-12 5-79 16,-6 4-117-16</inkml:trace>
  <inkml:trace contextRef="#ctx0" brushRef="#br0" timeOffset="158304.2313">2481 10151 962 0,'14'7'422'0,"22"13"-217"16,0 4-69-16,-1 16-56 15,1 7-32-15,-2 4-22 16,-2-3-3-16,-2-6 35 16,-5-10-72-16,-14-10-291 15</inkml:trace>
  <inkml:trace contextRef="#ctx0" brushRef="#br0" timeOffset="158491.6902">2775 10038 1213 0,'-8'5'537'16,"-11"11"-259"-16,-4 7-92 15,-4 13-81-15,-1 7-29 0,0 14-38 16,-4 6-14-16,1 5-14 16,5 0-10-16,0-11-135 15,6-9-113-15</inkml:trace>
  <inkml:trace contextRef="#ctx0" brushRef="#br0" timeOffset="158897.8513">2923 10085 859 0,'2'-5'413'0,"0"-2"-147"15,0 1-81-15,-2 9-87 0,0 5-25 16,-3 12-36-16,3 5-4 16,3 6-8-16,6 3-7 15,5-2-9-15,4-6-1 16,5-7 6-16,-3-4 3 15,5-9 6-15,3-3 3 16,-5-7 4-16,1-10 3 16,-3-6 2-16,-6-5-2 0,-3-5-24 15,-2-1-21-15,-13-5-44 16,-2 2-26-16,-8 2-29 16,-2 4-8-16,2 7 13 15,3 5 21-15,2 4 37 16,0 2 21-16,5 7 14 15,-3 2-22-15</inkml:trace>
  <inkml:trace contextRef="#ctx0" brushRef="#br0" timeOffset="159428.9652">3484 10047 920 0,'-3'-3'458'16,"-11"-2"-161"-16,-4 2-76 16,-8 2-118-16,-1 1-51 15,5 8-67-15,7 1-14 16,15 9-6-16,7 3 1 15,17-1 11-15,2-1 6 16,5-6 11-16,-3-2 6 16,-8-5 7-16,-4-2 6 0,-12-4 8 15,-2-1-2-15,-14-1-2 16,-4 2-4-16,-9 0-9 16,-4 0 0-16,-2 5-6 15,3 1-7-15,7 4-9 16,7 5-3-16,10 5 0 15,4 2 3-15,9 1 3 16,5 0 3-16,12-4 6 16,5-5 4-16,-1-9 9 15,5-5 5-15,-8-12 6 16,-4-4 2-16,-3-9 1 16,-1-5-2-16,-3-3-3 15,-1 0-2-15,-4 5-6 16,-1 5 15-16,-6 12 11 15,-1 10-2-15,-2 9 3 0,-1 6-18 16,1 7-14-16,-1 4 2 16,-2 1-25-16,2 2-51 15</inkml:trace>
  <inkml:trace contextRef="#ctx0" brushRef="#br0" timeOffset="159616.6129">3191 9739 1039 0,'-2'0'435'0,"0"10"-254"16,1 6-86-16,0 15-70 15,1 8 564-15</inkml:trace>
  <inkml:trace contextRef="#ctx0" brushRef="#br0" timeOffset="160173.5873">4562 10179 695 0,'-8'-8'428'16,"-8"-6"-39"-16,-1 1-162 15,-6 2-33-15,-4 1-68 16,-1 3-26-16,4 7-64 16,6 2-29-16,6 10-32 15,7 9-8-15,6 4 1 16,0 5 5-16,7 4 11 0,5-3 1 15,6-5 6-15,5-4 2 16,6-12 7-16,-1-8-3 16,-2-13-117-16,-3-6-126 15</inkml:trace>
  <inkml:trace contextRef="#ctx0" brushRef="#br0" timeOffset="160298.5465">4506 9962 1069 0,'-5'-7'521'0,"-2"-5"-212"15,3 4-99-15,0 6-140 16,4 3-53-16,1 7-90 16</inkml:trace>
  <inkml:trace contextRef="#ctx0" brushRef="#br0" timeOffset="160501.9957">4671 10053 1064 0,'-2'5'483'16,"2"7"-193"0,2 11-98-16,5 17-83 15,2 9-27-15,1 20-50 16,0 6-13-16,-3 2-8 16,-5-4 0-16,-1-20 1 15,1-6 0-15,-3-15-31 16,1-8-39-16,-1-7-106 0</inkml:trace>
  <inkml:trace contextRef="#ctx0" brushRef="#br0" timeOffset="160642.5856">4693 10325 1226 0,'11'-9'457'0,"10"-5"-335"0,17 1-101 15,3 2 59-15</inkml:trace>
  <inkml:trace contextRef="#ctx0" brushRef="#br0" timeOffset="161127.1678">5011 10116 769 0,'-3'-2'426'0,"-2"1"-84"15,1 3-136-15,3-2-131 16,0 0-32-16,-3 21-35 16,1 34-4-16,5-26-4 0,6-5 0 15,7-6 3-15,4-4 3 16,3-13 8-16,-3-1 4 15,-3-14 6-15,-2-5 1 16,-7-1-4-16,-2 0-2 16,-5 9-13-16,-3 6-10 15,-2 12-11-15,1 3-2 16,4 7 3-16,4 2 7 16,8-2 7-16,6-1 1 0,4-8 4 15,-2-2 4-15,-2-10 9 16,0-6 3-16,-4-8 6 15,1-7 1-15,3-3 4 16,2-1-5-16,2 4 4 16,3 3-4-16,2 14-12 15,-2 8 0-15,0 11-7 16,-3 7 5-16,-10 1 13 16,-4 3 16-16,-8 2 19 15,-5-1 6-15,-6-1-1 16,-4-3-9-16,-13-10 40 15</inkml:trace>
  <inkml:trace contextRef="#ctx0" brushRef="#br0" timeOffset="161673.6049">6493 10349 721 0,'12'14'335'16,"14"10"-128"-16,8-3 30 16,3-12-5-16,0-9-17 15,-6-10-37-15,-5-12-22 16,-4-14-44-16,-6-9-23 0,-11-15-39 16,-5-3-15-16,0-10-17 15,-5-12-5-15,10-11-13 16,5 0-5-16,13 16-12 15,8 17-8-15,4 35-48 16,2 12-54-16,-5 19-94 16,-3 10-79-16</inkml:trace>
  <inkml:trace contextRef="#ctx0" brushRef="#br0" timeOffset="161845.6828">6621 10138 1133 0,'11'-1'442'0,"24"-2"-326"0,9 3-24 16,10 2-51-16,9 0-19 16,-10 6-74-16</inkml:trace>
  <inkml:trace contextRef="#ctx0" brushRef="#br0" timeOffset="162204.7197">6957 10164 1014 0,'-3'1'476'0,"3"5"-150"16,2 6-135-16,-5 10-90 16,3 2-14-16,-4 11-46 15,-1 1-18-15,5 6-10 16,-2 1-1-16,1-8-1 15,-1-10-1-15,-1-16-43 16,3-6-22-16,6-16-24 16,5-3-6-16,11-7 37 15,1-4 20-15,1 3 17 16,-2 3 5-16,-5 6 5 16,-7 4 1-16,-8 8 5 15,-5 3 0-15,-10 7 0 16,-10 5 4-16,1 5 5 15,2 2 2-15,8 2-2 16,11 1-4-16,2-1 3 16,8-2 2-16,12-2 3 15,1-2 1-15,16-9-7 0,-7-5 1 16,3-8-53-16</inkml:trace>
  <inkml:trace contextRef="#ctx0" brushRef="#br0" timeOffset="162416.1474">7319 10142 772 0,'9'-3'358'0,"14"-2"-109"0,7 4-134 16,12 1-39-16,2 0-25 15,0 3-37-15,1-1 5 16,-11 1-425-16</inkml:trace>
  <inkml:trace contextRef="#ctx0" brushRef="#br0" timeOffset="162590.3487">7321 10303 1161 0,'4'4'495'16,"12"1"-249"-16,7-1-74 0,16-3-46 15,8-1-26-15,3-5 10 16,0 3-95-16</inkml:trace>
  <inkml:trace contextRef="#ctx0" brushRef="#br0" timeOffset="163199.2082">8028 10059 844 0,'-8'12'369'16,"-6"10"-194"-16,2 8-73 0,4 3-20 15,7 2-34-15,6-1-16 16,15-5-19-16,5-5-1 16,5-11 3-16,4-8 7 15,-1-10 6-15,0-10 1 16,-1-12-3-16,-5-2-3 16,-8-3-5-16,-3 0-3 15,-5 6 0-15,-7 1 0 16,-7 11 7-16,-3 5 0 0,-5 9-3 15,1 6-5-15,4 7-14 16,-1 7-4-16,8 7-4 16,3 1 1-16,6 2-16 15,1-3-80-15</inkml:trace>
  <inkml:trace contextRef="#ctx0" brushRef="#br0" timeOffset="163527.2399">8057 9901 1024 0,'-5'-8'493'0,"-2"-6"-194"16,1 17-166-16,-1 12-52 15,2 30-57-15,-3 13-19 16,-2 28 4-16,3 16 1 16,2 18-2-16,0-3 0 15,5-8 1-15,0-16 1 0,1-31 5 16,5-3 1-16,-1-23 2 15,-1-8-21-15,3-16-148 16</inkml:trace>
  <inkml:trace contextRef="#ctx0" brushRef="#br0" timeOffset="164058.7255">8405 10337 748 0,'0'5'372'0,"0"8"-87"0,1 8-148 16,0 8-45-16,1 1-24 15,-2 2-26-15,-1-2-10 16,0-7-9-16,2-2-2 16,2-13-6-16,-3-5 0 15,3-9-15-15,3-5-16 0,6-6-22 16,6-6-5-16,-1-3 8 15,-2 3 12-15,-2 2 21 16,-3 4 2-16,-3 7 5 16,-2 2 3-16,-5 5 9 15,-5 3 2-15,-5 5 12 16,-5 2 5-16,0 6 6 16,-2 3 1-16,8-1 0 15,1 1 7-15,8 1 20 16,4-3 14-16,8-1 2 15,6-4-13-15,6-5-32 16,3 1-15-16,2-5-56 16,4-1 425-16</inkml:trace>
  <inkml:trace contextRef="#ctx0" brushRef="#br0" timeOffset="165104.9833">8775 10040 929 0,'7'-2'400'16,"1"2"-223"-16,7 8-53 15,0 14-59-15,1 7-7 16,-1 8 9-16,-7 0 0 16,-8-6-3-16,-6-5-6 0,4-13-9 15,-3-6 4-15,10-13-1 16,-2-9-4-16,-1-13-17 16,7-3-13-16,1-2-17 15,6 4-6-15,8 3-7 16,4 4-4-16,6 10-1 15,-2 4 4-15,-4 13 13 16,-8 4 15-16,-9 10 28 16,-6 6 16-16,-5 10 29 15,-5 5 4-15,-3 0-10 16,1 0-14-16,7-9-38 16,4-6-5-16</inkml:trace>
  <inkml:trace contextRef="#ctx0" brushRef="#br0" timeOffset="167194.6913">9820 10106 860 0,'2'0'302'0,"16"0"-235"16,21-1-13-16,44 1 28 15,24-4 9-15,35 0-7 16,14-2-13-16,5-1-16 16,-10 3-18-16,-20 0-157 15,-22 3-92-15</inkml:trace>
  <inkml:trace contextRef="#ctx0" brushRef="#br0" timeOffset="167459.8509">10015 10257 732 0,'6'-3'266'0,"0"-4"-193"0,28 2-27 15,17 0 7-15,19 3 12 16,17 2-10-16,7 5-11 16,-1 2-6-16,1 0-10 15,-3-5-3-15,-7-7-4 16,-2-6-9-16</inkml:trace>
  <inkml:trace contextRef="#ctx0" brushRef="#br0" timeOffset="167694.1586">10811 10037 1029 0,'11'4'371'16,"14"7"-276"-16,4 2 4 15,10 4 20-15,-6 0-7 16,-7 0-41-16,-4 1-16 15,-11-2-20-15,-9 2-2 16,-11 3-2-16,-8 2 0 16,-12 1-8-16,0-1-6 15,-5-1-46-15,3-1-93 0</inkml:trace>
  <inkml:trace contextRef="#ctx0" brushRef="#br0" timeOffset="168037.8282">10346 9690 770 0,'-2'-16'392'0,"-3"-18"-93"0,9-5-85 16,-4 2-60-16,0 3-29 16,-1 7-40-16,-3 14-12 15,3 13-59-15,-4 8-15 16,9 21-28-16,-2 2-9 15,5 14 24-15,2 3 9 16,-2-1-72-16,2 0-188 0</inkml:trace>
  <inkml:trace contextRef="#ctx0" brushRef="#br0" timeOffset="168365.8964">10338 9350 957 0,'-22'-5'406'16,"-19"-4"-216"-16,-4 9-128 15,-3 8-31-15,4 15-32 16,2 8-10-16,17 18-20 16,7 4-3-16,14 12 3 15,6 5 3-15,13 3 12 16,5 0 2-16,22-10 12 15,10-8 15-15,18-21 18 16,12-18 13-16,8-28 24 0,5-18 11 16,-10-28 13-16,-10-5-2 15,-36-12 31-15,-20 1 5 16,-46 1 20-16,-28-2 0 16,-33 16-58-16,-11 15-30 15,8 24-52-15,16 18-33 16</inkml:trace>
  <inkml:trace contextRef="#ctx0" brushRef="#br0" timeOffset="169630.8511">12011 10203 471 0,'3'-5'297'0,"4"-7"12"16,3-2-42-16,0 0-62 16,-1-6-31-16,-2 0-48 15,-5-3-16-15,-6-3-9 0,-8 1-5 16,-12 1-24-16,-5 7-15 15,-9 8-44-15,0 9-18 16,-1 20-29-16,3 5-6 16,13 17 0-16,7 3 7 15,18 4 10-15,5-3 6 16,15-8 10-16,8-5 3 16,8-21 5-16,-3-7 6 15,6-17 7-15,-5-8 2 0,-7-11 4 16,2-5 0-16,-20 2 0 15,-5 1-2-15,-9 8-9 16,-7 4-8-16,-2 10-14 16,-3 9-7-16,1 7-9 15,1 6-1-15,8 9-1 16,5 2 4-16,10 5 8 16,7 6 6-16,13-4 8 15,2 2 5-15,6-6-61 16,2-2-447-16</inkml:trace>
  <inkml:trace contextRef="#ctx0" brushRef="#br0" timeOffset="169802.7194">12230 10231 962 0,'6'8'389'0,"11"12"-239"0,0 8-37 15,8 9-42-15,1 2-16 16,1 1-27-16,-2 0-5 16,-4-9-59-16,-5-9-91 15</inkml:trace>
  <inkml:trace contextRef="#ctx0" brushRef="#br0" timeOffset="169952.9027">12471 10241 989 0,'-7'2'512'0,"-11"6"-135"0,-7 6-110 16,-6 12-112-16,-5 5-39 15,1 14-55-15,-2-4-22 16,6 2-27-16,9-2-57 16</inkml:trace>
  <inkml:trace contextRef="#ctx0" brushRef="#br0" timeOffset="170226.3333">12750 10101 1326 0,'8'-3'515'0,"14"-2"-376"16,7 2-36-16,13 5-59 16,2 4-19-16,6-3 32 0,-2 3-75 0</inkml:trace>
  <inkml:trace contextRef="#ctx0" brushRef="#br0" timeOffset="170429.3994">12764 10205 792 0,'6'2'446'16,"5"3"-99"-16,16-1-104 15,7-3-30-15,12-1-85 16,4 0-37-16,-2 0-31 0,-2-1-25 16</inkml:trace>
  <inkml:trace contextRef="#ctx0" brushRef="#br0" timeOffset="170960.525">13438 10151 852 0,'1'0'392'0,"9"0"-119"16,7 1-58-16,19 1-41 16,11 3-3-16,13 0-61 15,4-5-32-15,11 0-49 16,-6-5 431-16</inkml:trace>
  <inkml:trace contextRef="#ctx0" brushRef="#br0" timeOffset="171460.4184">14174 10167 770 0,'-1'-1'377'16,"-1"-2"-69"-16,15 3-248 15,6 0-11-15,37 1-19 16,21 0 6-16,47-5 10 15,36 2 9-15,50-3 7 16,23 0-5-16,31 0-32 16,3 3-9-16,-19-3-2 15,-19 1-16-15,-45-2-102 16,-36 2-32-16,-52 3-175 16</inkml:trace>
  <inkml:trace contextRef="#ctx0" brushRef="#br0" timeOffset="172264.8646">14537 9603 563 0,'-5'12'238'0,"1"14"-133"15,4 7-8-15,10-1-13 16,5 1-8-16,6-8-9 16,2-6-2-16,2-11 3 15,-4-7 11-15,2-7 6 16,-1-9-1-16,-6-12-3 15,-2-4-12-15,-6-8-12 16,-5 0-7-16,-3 3-2 16,4 5 6-16,-8 11 5 15,1 6-4-15,-1 15-34 16,0 6-21-16,2 11-26 16,2 3-2-16,0 11 11 0,3 0 7 15,4 2 10-15,0 0 76 16,3-8-199-16,-3-6-381 15</inkml:trace>
  <inkml:trace contextRef="#ctx0" brushRef="#br0" timeOffset="172499.2072">14601 9331 925 0,'0'0'396'0,"-3"8"-231"0,-2 11-67 16,4 22-81-16,-2 11-6 15,0 17 16-15,0 9 4 16,-6 3-1-16,3 2 1 16,1-1-7-16,4-6-2 15,7-17-30-15,-1-9-93 16</inkml:trace>
  <inkml:trace contextRef="#ctx0" brushRef="#br0" timeOffset="172811.8722">14860 9752 995 0,'1'0'417'0,"2"5"-210"16,2 5-107-16,2 11-52 15,1 5-7-15,-1 3-18 16,-3 3-6-16,0-5-1 0,-2-4 1 15,-2-7 2-15,0-3-20 16,1-10-91-16,4 0-72 16,1-7-214-16</inkml:trace>
  <inkml:trace contextRef="#ctx0" brushRef="#br0" timeOffset="172983.6519">15012 9840 231 0,'-2'-4'200'0,"2"2"32"16,-3 1-54-16,2 1-55 15,0 0-19-15,0 0-3 16,-12 6 7-16,-28 26-28 16,31-16-7-16,5 0 1 15,5 1-7-15,9 3-10 16,7-4-8-16,9-3-26 16,3 1-7-16,3-7-388 15</inkml:trace>
  <inkml:trace contextRef="#ctx0" brushRef="#br0" timeOffset="173498.9559">15214 9654 829 0,'0'-1'417'0,"5"2"-126"16,2 5-114-16,4 12-94 15,-1 3-24-15,-3 6-21 16,-4 1-6-16,-1 1-2 16,-2 0 0-16,-2-4-2 15,0-5-1-15,1-8 0 16,1-7 8-16,1-12 7 16,4-3-3-16,0-15-8 15,5-4-14-15,6-2-16 16,1-2-3-16,7 7-9 15,3 1-1-15,1 8-2 16,1 7-1-16,-3 9 2 16,-3 5 1-16,-6 11 11 15,-3 4 4-15,-7 9 11 16,-2 0 1-16,-5 6-2 16,0 2 0-16,-2-2-1 15,-2 1 10-15</inkml:trace>
  <inkml:trace contextRef="#ctx0" brushRef="#br0" timeOffset="174280.0343">14888 10489 594 0,'2'3'328'15,"5"4"-31"-15,2 8-125 16,3 7-66-16,2 3-11 16,-6 7-18-16,-5-2-1 15,-4-3-5-15,-3-4-5 16,-1-7-12-16,1-4-13 16,2-7 2-16,-1-5 1 0,3-13-4 15,1-3-7-15,9-8-22 16,5-4-8-16,9 2-13 15,2 2-2-15,2 7 0 16,1 5 2-16,-4 11 12 16,-3 2 4-16,-6 9 10 15,-3 0 1-15,-6 5-1 16,-3 2-1-16,-2 3-5 16,0 2 0-16,-3-4 1 15,0-2 2-15,-2-5 2 16,0-5 6-16,0-8-1 15,3-5-3-15,5-9-7 16,5-6-8-16,8-3-7 16,-1-1-3-16,6 4-2 15,-3 3 1-15,-1 11-5 16,0 8 0-16,-5 8-4 16,-3 6-1-16,-5 7 18 0,0 0 8 15,-4 6 17-15,1 2 5 16,0 1-7-16,-3 1-2 15,1-9 12-15,1-2 73 16</inkml:trace>
  <inkml:trace contextRef="#ctx0" brushRef="#br0" timeOffset="174968.3809">17069 10031 549 0,'5'-15'312'31,"8"-15"-1"-31,7 1-113 16,7 1-14-16,6 4-10 0,5 20-49 15,0 4-27-15,0 24-64 16,-5 8-17-16,-14 6-2 16,-11 3 5-16,-25-6 9 15,-8 1 3-15,-13-4-2 16,-1-4-2-16,4-9-1 15,4-7 2-15,15-12-6 16,9-3-9-16,16-5-20 16,12-3-7-16,14 2-6 15,4 1 3-15,7 8 6 16,2 1 2-16,-1 6-15 16,-4 2-92-16</inkml:trace>
  <inkml:trace contextRef="#ctx0" brushRef="#br0" timeOffset="175312.0381">17344 9722 763 0,'-25'-8'392'0,"-38"-5"-73"0,0 5-232 31,2 14-78-31,3 8-14 0,8 15-11 0,1 11-8 0,8 22-4 15,4 9 0-15,14 12 11 16,10 3 11-16,20-1 13 16,16-3 23-16,31-9 26 15,12-10 2-15,28-22 9 16,8-18-9-16,7-37-9 16,2-18 4-16,-9-33 2 15,-9-12 4-15,-35-14 43 16,-18-10 18-16,-49-14 27 15,-24 2 5-15,-30 14-60 16,-11 14-34-16,-10 37-71 16,-8 18 243-16</inkml:trace>
  <inkml:trace contextRef="#ctx0" brushRef="#br0" timeOffset="192350.4563">2484 11250 869 0,'-26'1'395'16,"-29"0"-146"-16,-10 0-48 16,-7-2-48-16,-1 0-31 15,7 1-68-15,10 3-35 0,21 4-36 16,11 1-14-16,15 3-27 15,12 0-9-15,20 8 12 16,13 4 15-16,14 4 39 16,7 4 13-16,-4 4 19 15,-10-3 13-15,-19 6 14 16,-19 6 6-16,-34 8-4 16,-10 6-11-16,-17-4-15 15,-3-8-1-15,11-18 0 16,8-8-1-16,13-18-18 15,15-2-17-15,17-6-29 16,9-1-10-16,20 3 9 16,4 1 13-16,13 3 19 15,7 7 1-15,5 3 4 16,1 4-2-16,1-1-81 16,-4-4 20-16</inkml:trace>
  <inkml:trace contextRef="#ctx0" brushRef="#br0" timeOffset="192520.5353">2549 11597 1176 0,'11'1'470'0,"7"-1"-309"15,12 0-102-15,2 2-12 16,8 3-31-16,-4 2-17 15,-7 1-183-15</inkml:trace>
  <inkml:trace contextRef="#ctx0" brushRef="#br0" timeOffset="192650.7869">2755 11607 631 0,'-6'4'382'0,"-7"7"9"15,4 4-172-15,2 6-107 16,0 3-26-16,6 4-47 0,1 4 31 15,6-3-285-15</inkml:trace>
  <inkml:trace contextRef="#ctx0" brushRef="#br0" timeOffset="192885.1145">3073 11759 1002 0,'0'-7'486'0,"0"-8"-181"16,-5-2-55-16,-5 0-88 15,-2-1-42-15,-9 7-59 16,4 1-26-16,-5 10-36 16,-4 5-12-16,6 11-10 15,1 5-4-15,6 3 0 16,9 2 3-16,8-4 7 16,9-2 6-16,6-6 10 15,5-3 0-15,3-9-9 16,-1-4-57-16,0-10-242 15</inkml:trace>
  <inkml:trace contextRef="#ctx0" brushRef="#br0" timeOffset="193088.1926">3167 11712 956 0,'3'-1'513'16,"3"1"-132"-16,1 3-180 16,1 8-61-16,2 5-72 15,-2 3-26-15,0 4-19 0,0 2-7 16,2-6-5-16,3-4-1 15,-3-12 4-15,2-7 4 16,2-14 17-16,3-5 17 16,5-6 13-16,-1 1 0 15,-8 9-16-15,-4 1-11 16,-9 11-51-16</inkml:trace>
  <inkml:trace contextRef="#ctx0" brushRef="#br0" timeOffset="193651.8197">4512 11628 735 0,'-5'9'396'0,"-7"15"-108"16,-7 6-16-16,-11-1-103 15,-6 1-37-15,-4-9-27 16,1-10-64-16,2-11-20 15,7-8-19-15,9-16-21 16,5-1-12-16,11-4-6 16,5 1 5-16,5 6 27 15,7 4 18-15,10 10 34 16,3 7 12-16,9 10-5 16,2 5-12-16,-2 14-17 15,-2 4-4-15,-6 6-9 16,-7 2-2-16,-13-4-53 15,3-2-68-15</inkml:trace>
  <inkml:trace contextRef="#ctx0" brushRef="#br0" timeOffset="193792.4056">4309 11295 1413 0,'0'-1'564'0,"0"-2"-349"15,9 9-174-15,9 5-27 16,16 7-574-16</inkml:trace>
  <inkml:trace contextRef="#ctx0" brushRef="#br0" timeOffset="194336.9087">4612 11204 935 0,'12'0'397'0,"13"-3"-216"16,2 3-61-16,15 1-45 15,1-1-22-15,4 0-24 16,-2 0-4-16,-14-1 4 15,-8-1 5-15,-21-4-12 16,-3-1-19-16,-14-2-34 16,-4 2-10-16,-3 0-1 15,-1 5 10-15,3 5 14 16,4 2-3-16,9 7-5 16,5 3 1-16,7 1 1 15,7 0 5-15,3-2 8 0,3-3 7 16,1 0 32-16,-4-5 9 15,-6-1 10-15,-4-3 2 16,-10-2-22-16,2 4-7 16,-7 4-16-16,3 6-8 15,6 10-17-15,4 4-3 16,13 12 2-16,0 4 1 16,3 8-32-16,3 4 77 0,-14-3 25 15,-3 1 21-15,-14-3 75 16,-13-5-62-16,-10-2-2 15,-5-6-11-15,-3-16-11 16,5-9-5-16,8-24-20 16,10-8-38-16,18-11-107 15,11-3-60-15,16 8-152 16,9 3-122-16</inkml:trace>
  <inkml:trace contextRef="#ctx0" brushRef="#br0" timeOffset="194758.7192">5242 11677 636 0,'5'-9'383'15,"3"-6"-45"-15,-8 0-97 16,-3 0-27-16,-11 4-38 0,-5-1-17 16,-6 5-61-16,-3 3-29 15,0 7-53-15,1 9-23 16,9 12-26-16,5 7 0 15,11 5 8-15,5-2 7 16,12-4 14-16,8-6 2 16,5-15 2-16,-1-6 2 15,0-11 7-15,-5-6 2 16,-4-7 5-16,0-3 0 0,-3-5-2 16,-2-1-3-16,0 6-6 15,1 1-3-15,1 10-8 16,-1 6-7-16,0 9 5 15,-1 5 2-15,-2 10 9 16,0 2 6-16,-3 8 0 16,3-1-1-16,-3-4-2 15,0-1 0-15,-1-11 3 16,0-3 3-16,4-11 0 16,2-5 0-16,1-9-2 15,-2 0-19-15,-1-1-106 16,3 2-130-16</inkml:trace>
  <inkml:trace contextRef="#ctx0" brushRef="#br0" timeOffset="195039.8803">5883 11658 1208 0,'-1'4'542'16,"-4"10"-264"-16,-2 4-99 15,-16 7-100-15,-4 3-32 16,-6-1-27-16,-4-1-1 16,3-8-50-16,8-8-43 0,4-13-61 15,3-9-15-15,10-8 36 16,2-2 36-16,10-1 40 16,5 1 24-16,7 5 39 15,7 3 23-15,1 13 41 16,2 3-2-16,1 15-3 15,0 5-7-15,-4 5-20 16,2 1-10-16,-6-1-110 16</inkml:trace>
  <inkml:trace contextRef="#ctx0" brushRef="#br0" timeOffset="195649.1027">6580 11598 766 0,'-5'8'353'0,"-4"10"-111"15,1 4-121-15,9 12-43 16,6-1-7-16,13-5-31 16,5-3-7-16,6-14-10 15,4-8 0-15,-1-9 7 16,0-6 5-16,-7-9 6 16,-7-2-1-16,-11-1-7 15,-4-1-7-15,-5 12-24 16,2 8-9-16,1 15-6 15,1 12-1-15,3 21 10 16,1 12 2-16,-6 19 26 16,-3 5 11-16,-10 1 20 0,-8-10 27 15,-3-11-12-15,-3-7-6 16,-7-17-4-16,-1-9-13 16,-5-20 7-16,-1-13-2 15,8-22-20-15,3-10-28 16,12-14-63-16,10 0-36 15,14-4-106-15,9 2-68 16</inkml:trace>
  <inkml:trace contextRef="#ctx0" brushRef="#br0" timeOffset="195805.3147">6957 11374 1251 0,'0'-14'636'16,"3"-10"-217"-16,-3 14-211 15,-3 9-68-15,0 18-110 16,-2 13-30-16,-5 22-43 16,4 5-67-16</inkml:trace>
  <inkml:trace contextRef="#ctx0" brushRef="#br0" timeOffset="196227.2863">7037 11656 1243 0,'-2'0'496'0,"-1"5"-333"0,2 6-60 16,1 6-75-16,3 4-10 16,4 2-13-16,6-3 0 15,6-1-1-15,3-4 1 16,1-9 3-16,1-6 3 15,1-11 7-15,-2-5 3 0,-4-8 2 16,0-1-1-16,-8-4-3 16,-2 3 0-16,-5 8-6 15,-3 6-9-15,-4 14-10 16,-2 8-5-16,3 15-2 16,-1 8 4-16,9 15 2 15,6 10 0-15,6 10 1 16,5 5 0-16,-6 2 3 15,-8-3 2-15,-19-3 46 16,-17-2 22-16,-22-4 46 16,-2-5 18-16,-8-14-21 15,4-12-8-15,6-32-29 16,5-8-13-16,15-32-102 16,5-12-53-16</inkml:trace>
  <inkml:trace contextRef="#ctx0" brushRef="#br0" timeOffset="197102.163">14037 2193 888 0,'-4'10'367'15,"-7"21"-209"-15,-2 15-99 16,-1 26-54-16,1 10-2 16,4 18-78-16</inkml:trace>
  <inkml:trace contextRef="#ctx0" brushRef="#br0" timeOffset="197428.7409">13980 3009 995 0,'-1'0'427'0,"1"3"-212"16,-2 9-88-16,-1 14-63 15,0 14-8-15,-2 12-27 16,-1 14-12-16,2 9 55 16,2 4-98-16</inkml:trace>
  <inkml:trace contextRef="#ctx0" brushRef="#br0" timeOffset="197684.0386">13932 4036 881 0,'0'0'431'0,"0"4"-118"16,1 9-193-16,0 13-46 15,0 19-32-15,0 7-20 16,-1 13-10-16,-1 2-28 16,1 1-278-16,2 1 2 15</inkml:trace>
  <inkml:trace contextRef="#ctx0" brushRef="#br0" timeOffset="197856.0041">14026 4860 1157 0,'-1'9'444'0,"3"17"-317"16,1 8-82-16,4 10-31 16,1 11 24-16</inkml:trace>
  <inkml:trace contextRef="#ctx0" brushRef="#br0" timeOffset="197965.2066">14017 5520 534 0,'-6'29'408'16,"-3"23"24"-16,2 3-158 15,2 6-68-15,5-6-108 16,5-3-37-16,3-15-2 0</inkml:trace>
  <inkml:trace contextRef="#ctx0" brushRef="#br0" timeOffset="198766.3328">14407 2045 762 0,'-4'1'368'0,"-4"6"-115"15,-3 7-98-15,-1 14-94 16,3 5-12-16,6 9-37 15,5-1-11-15,11-5-5 16,6-5-1-16,4-14 5 16,3-7 6-16,4-17 11 15,-4-11 5-15,-3-12 8 16,-5-4 1-16,-12-8-1 16,-2 5-3-16,-4 11 7 15,-2 6 6-15,0 21-23 16,-1 6-7-16,0 21-25 15,2 9-14-15,3 15 10 16,2 8 4-16,-2 2 7 16,3 4 2-16,-6-2 7 15,0-4 6 1,-11-2 17-16,-8-9 18 16,-6-12 29-16,-5-8 27 0,-6-25 19 15,2-10-17-15,4-23-35 16,5-8-34-16,13 3-67 15,6-2-43-15</inkml:trace>
  <inkml:trace contextRef="#ctx0" brushRef="#br0" timeOffset="200221.0961">8019 11645 575 0,'-3'-1'341'0,"1"-2"-59"16,10 3-123-16,10-3-24 16,25 3-56-16,14 3-10 15,13-2-31-15,0-1-8 16,-10 3-6-16,-15-3-16 16,-17 0-102-16,-12 0-123 15</inkml:trace>
  <inkml:trace contextRef="#ctx0" brushRef="#br0" timeOffset="200392.9221">8253 11649 464 0,'-5'4'256'0,"-1"4"-34"16,5 3-24-16,4 5-16 16,8 5-17-16,0 3-42 15,-1 5-27-15,-5-3-55 16,-1-1-11-16,0 2-2 15,2-7-63-15</inkml:trace>
  <inkml:trace contextRef="#ctx0" brushRef="#br0" timeOffset="200689.3393">8590 11668 748 0,'-4'-2'373'16,"-10"-5"-132"-16,-1 5-94 15,0 6-112-15,0 5-30 16,5 13-28-16,3 3-4 16,7 3 7-16,7 4 2 0,14-5 3 15,0-3 0-15,10-11 6 16,3-5 14-16,-3-12 59 15,4-4 44-15,-16-11 80 16,-6-4 24-16,-20-5-16 16,-9 1-37-16,-15 0-80 15,-4 1-35-15,12 8-10 16</inkml:trace>
  <inkml:trace contextRef="#ctx0" brushRef="#br0" timeOffset="201098.6642">9608 11571 1011 0,'-11'7'429'0,"-15"9"-264"16,2 3-53-16,5 11-88 15,5 0-24-15,13 4-14 16,6-2 0-16,14-6 9 15,6-2 5-15,9-15 24 16,1-2 14-16,-3-12 45 16,-6-7 21-16,-18-6 11 15,-9-4-5-15,-19 3-43 16,-5 3-24-16,-8 9-39 16,-1 7-36-16,9 6-163 15</inkml:trace>
  <inkml:trace contextRef="#ctx0" brushRef="#br0" timeOffset="201504.5096">9799 11672 1074 0,'-2'-3'490'16,"-1"0"-240"-16,1 3-99 15,0 0-106-15,1 0-34 16,0 3-24-16,-2 16-3 0,-3 33 3 15,9-28 3-15,9-2 8 16,4-1 2-16,5-10 3 16,-3-6 3-16,1-10 10 15,-2-6 4-15,-2-8 8 16,1 1 2-16,-4-3 0 16,-5 2 2-16,-7 4 1 15,0 5-2-15,-2 8-18 16,-1 2-13-16,1 7-18 15,1-7-5-15,1 0 7 16,3 16 5-16,19 28 9 16,-5-31 2-16,7-6 6 15,1 0 4-15,-2-8 17 16,-1-3 9-16,-7-7 10 16,-2 1 2-16,-5-4-11 15,-4-2-2-15,-4 0-97 16,-4-2-70-16</inkml:trace>
  <inkml:trace contextRef="#ctx0" brushRef="#br0" timeOffset="201589.9872">10010 11492 952 0,'-4'-3'467'16,"-1"-3"-184"-16,4 7-130 16,1 2-109-16</inkml:trace>
  <inkml:trace contextRef="#ctx0" brushRef="#br0" timeOffset="201812.3026">10359 11518 1503 0,'-4'8'639'0,"0"4"-359"16,4 16-157-16,-3 7-48 15,2 20-48-15,-3 8-14 16,4 16-4-16,1 4-1 15,-1-10-17-15,0-5-12 16,0-14-3-16,0-10-35 0,1-9-88 31,4-9-83-31</inkml:trace>
  <inkml:trace contextRef="#ctx0" brushRef="#br0" timeOffset="201953.1438">10338 11805 1050 0,'12'-4'417'15,"8"-4"-247"-15,15 3-149 16,1 3 31-16,8 2-469 16</inkml:trace>
  <inkml:trace contextRef="#ctx0" brushRef="#br0" timeOffset="202202.8451">10815 11683 1140 0,'0'1'447'16,"-1"5"-269"-16,-5 6-42 15,-6 11-42-15,-9-1-7 16,-9 3-43-16,-1-2-15 16,-4-11-50-16,2-4-38 15,2-16-41-15,5-9-6 0,8-9 36 16,6-2 32-16,12 1 49 15,9 3 19-15,16 12 43 16,4 5 18-16,10 13 19 16,-3 6-4-16,-4 10-33 15,-3 4-15-15,-11 0-29 16,2 1 31-16</inkml:trace>
  <inkml:trace contextRef="#ctx0" brushRef="#br0" timeOffset="202663.0379">11677 11555 843 0,'1'13'346'0,"1"6"-166"16,-2 23-114-16,0 5 3 15,-3 5-11-15,1 0-22 16,2-13-83-16</inkml:trace>
  <inkml:trace contextRef="#ctx0" brushRef="#br0" timeOffset="202952.5186">11945 11623 819 0,'-7'-4'446'16,"-5"-4"-69"-16,-2 4-262 15,0 2-38-15,1 6-74 16,2 9-18-16,3 7-17 16,2 5 1-16,8 4 9 15,9 2 6-15,12-2 7 16,9-2 3-16,11-8 7 15,0-9 4-15,-6-9 17 16,-8-2 7-16,-19-8 19 0,-12-2 1 16,-21 0 6-16,-5 1-4 15,-17 4-21-15,2 1-7 16,14 3-106-16</inkml:trace>
  <inkml:trace contextRef="#ctx0" brushRef="#br0" timeOffset="203285.5003">12337 11617 1108 0,'-9'-4'496'0,"-15"-4"-243"15,-3 4-83-15,5 5-118 16,0 6-31-16,9 11-43 16,6 4-8-16,2 6 1 15,5 4 5-15,9-5 14 16,5 0 8-16,6-10 11 16,10-8 6-16,-1-9 12 15,0-6 7-15,-4-12 12 16,-11-3 7-16,-11-5-4 15,-8 0-7-15,-10 7-21 16,-3 0-25-16,1 8-117 16</inkml:trace>
  <inkml:trace contextRef="#ctx0" brushRef="#br0" timeOffset="203660.4013">12545 11764 604 0,'14'0'411'0,"7"0"7"0,7 0-200 15,1 1-46-15,-4-1-64 16,-2 0-14-16,-5-2-33 16,-5-4-9-16,-1-3-14 15,2-4-2-15,-3-3-4 16,-6-4-3-16,-6-2-12 15,-12 2-11-15,-6-2-16 16,-5 6-12-16,-10 6-10 16,5 8 0-16,-2 17-2 15,3 4 3-15,11 13 7 16,0 2 2-16,12 4 4 16,5 6 0-16,6 5 5 15,3-1 4-15,-1 0 9 16,0 0 5-16,-7-11 8 15,-1-2 1-15,-2-13 2 16,-4-6-58-16</inkml:trace>
  <inkml:trace contextRef="#ctx0" brushRef="#br0" timeOffset="204035.3139">12934 11771 919 0,'0'-1'420'0,"5"1"-147"16,7 1-113-16,6 3-54 16,7 2-8-16,8-2-31 15,-2-2-18-15,0-3-12 16,-3-5-4-16,-9-7 2 15,-3-2-1-15,-15-5-7 16,-6-3-12-16,-15 1-25 16,-8-1-9-16,-6 6-11 15,-1 5 0-15,2 11 3 16,2 8-2-16,6 12-3 16,7 9 3-16,6 4 2 15,8 8 0-15,4 12 10 16,6 2 10-16,2 9 13 15,2-7 8-15,-1-11 8 16,5-8 4-16,1-12-31 16</inkml:trace>
  <inkml:trace contextRef="#ctx0" brushRef="#br0" timeOffset="204347.7516">13436 11681 1087 0,'-6'-7'476'0,"-11"-10"-255"15,-5 1-46-15,-5 4-97 16,-1 4-31-16,0 8-47 15,6 5-12-15,2 8-16 16,7 4-5-16,4 7 2 16,4 1 4-16,10-2 19 15,9 0 14-15,16-9 17 16,7-4 4-16,4-10 1 16,-3-3-20-16,-3-9-161 15</inkml:trace>
  <inkml:trace contextRef="#ctx0" brushRef="#br0" timeOffset="204660.1663">13563 11670 641 0,'3'-1'408'0,"4"1"0"16,2 3-223-16,2 7-43 16,0 6-57-16,-2 3-18 15,-4 3-29-15,-3-1-8 16,-5-1-8-16,-1 0 2 15,-4-8 4-15,0-2 4 16,0-12 7-16,-1-6-3 0,4-11-17 16,5-3-9-16,4-8-26 15,6-1-6-15,6 3-1 16,-3 0 0-16,8 13 5 16,-3 7 8-16,-3 7 28 15,5 8 16-15,-8 5 19 16,5 3 0-16,1 6-24 15,-2 0-13-15,2 6-11 16,-5-2-4-16,-2 2-47 16</inkml:trace>
  <inkml:trace contextRef="#ctx0" brushRef="#br0" timeOffset="205238.1559">14177 11572 1040 0,'-4'-1'380'0,"-14"-1"-318"16,6 2-34-16,4 8-44 15,-1 1-5-15,9 7 1 16,5-4 3-16,1 1 9 16,6-2 4-16,3-2 5 15,-1 1 4-15,0-7 7 16,-3-3 4-16,-5-1 6 16,-3-5-1-16,-8 3-10 15,-6-1-5-15,-15 3-9 16,2 2-3-16,-5 3 0 15,-1 2 1-15,7 2-3 16,4 1 0-16,8 5 4 16,3-1 11-16,9 4 38 15,5 1 24-15,10-2 29 16,7 0-4-16,4-3-26 16,3-3-22-16,-1-3-22 15,-3-2-4-15,1-6-3 16,0-6-2-16,2-5-3 15,1-2-5-15,2-4-7 0,-1-3-2 16,-9-2 1-16,-1 0 1 16,-7 7 25-16,-7 5 14 15,-3 11 8-15,-4 4 4 16,0 10-19-16,2 3-13 16,-2 5-11-16,1 4-5 0,0-1 50 15,0-1-84-15</inkml:trace>
  <inkml:trace contextRef="#ctx0" brushRef="#br0" timeOffset="205785.2123">14498 11185 1132 0,'0'4'449'0,"2"14"-278"15,-1 9-103-15,1 16-43 16,4 9 72-16</inkml:trace>
  <inkml:trace contextRef="#ctx0" brushRef="#br0" timeOffset="206019.5498">15041 11772 894 0,'2'10'382'0,"-3"15"-191"0,-5 1-80 15,-10 3-49-15,-4-6 1 16</inkml:trace>
  <inkml:trace contextRef="#ctx0" brushRef="#br0" timeOffset="206370.3163">15777 11642 1006 0,'-5'4'455'0,"-13"8"-187"0,-5 0-91 16,-6 12-63-16,-4-5-33 16,0 2-44-16,4-6-11 15,1-11-29-15,3-2-21 16,4-13-29-16,0-3-8 15,9-4 16-15,5-3 13 16,10-1 15-16,9 3 2 0,8 5 23 16,6 4 20-16,0 8 31 15,1 6 5-15,-8 10-17 16,2 5-12-16,-5 9-21 16,3 2-2-16,-3 2 38 15,-1-1-60-15</inkml:trace>
  <inkml:trace contextRef="#ctx0" brushRef="#br0" timeOffset="206510.9011">15637 11438 1338 0,'-3'0'439'0,"3"2"-370"0,4 7-153 15</inkml:trace>
  <inkml:trace contextRef="#ctx0" brushRef="#br0" timeOffset="206792.0922">15926 11705 1287 0,'15'4'535'15,"16"5"-337"-15,0-1-46 16,-6-7-84-16,-4-1-18 0,-2-7-10 15,-2-6-2-15,-5-4-3 16,-4-3 0-16,-11-4-34 16,-6-1-14-16,-10 4-30 15,-7 3-16-15,-4 13 11 16,0 6 8-16,1 13 13 16,3 6 4-16,6 5 1 15,3 5-1-15,11 7 1 16,7 3 3-16,8 8 8 15,0-2 3-15,1-4 9 16,2-1-16-16,-2-11-247 16</inkml:trace>
  <inkml:trace contextRef="#ctx0" brushRef="#br0" timeOffset="207088.8977">16505 11666 1273 0,'-6'6'520'15,"-14"6"-333"-15,-5 3-22 16,-4 1-70-16,-6-4-29 16,5-5-20-16,-2-6-42 0,7-10-59 15,7-4-30-15,5-9-53 16,7-3 29-16,11 1 44 15,5 1 19-15,13 9 51 16,5 8 22-16,6 9 45 16,6 10 16-16,-2 11-12 15,-5 5-14-15,-10 0-31 16,-4 2-5-16,-11-6-183 16</inkml:trace>
  <inkml:trace contextRef="#ctx0" brushRef="#br0" timeOffset="207503.0815">17135 11442 811 0,'2'8'406'32,"-4"4"-37"-32,5 25-298 0,-2 7-27 15,2 7-6-15,4 5-9 16,2-9-2-16,4-5-9 15</inkml:trace>
  <inkml:trace contextRef="#ctx0" brushRef="#br0" timeOffset="207783.8699">17472 11562 1250 0,'-15'-7'494'0,"-14"-2"-340"16,3 2-70-16,8 14-81 16,6 6-18-16,9 7-18 15,6 5-1-15,9 1 17 16,8 1 6-16,7-4 11 16,0-3 5-16,0-11 8 15,-4-5 9-15,-11-7 19 16,-5-7 4-16,-12-5-2 15,-9-3-9-15,-13-2-22 16,-4 0-6-16,-1 4-94 0,2-1-111 16</inkml:trace>
  <inkml:trace contextRef="#ctx0" brushRef="#br0" timeOffset="207940.0942">17555 11574 1003 0,'15'9'478'16,"22"12"-185"-16,0 4-54 15,8 11-110-15,-1-1-34 16,-5 7-55-16,-3-1-13 0,-11 0-90 16,-2-5-78-16,-6-11 23 15</inkml:trace>
  <inkml:trace contextRef="#ctx0" brushRef="#br0" timeOffset="208111.9499">17939 11529 1041 0,'-10'2'505'0,"-18"7"-172"16,-7 11-99-16,-11 11-98 15,-5 13-27-15,-10 11-46 16,5 12-23-16,3 6-23 16,6-3 33-16,14-10-135 15,1-14-78-15</inkml:trace>
  <inkml:trace contextRef="#ctx0" brushRef="#br0" timeOffset="208424.7569">18046 11513 1244 0,'0'0'464'0,"-4"4"-359"16,-1 3-40-16,3 14-38 15,-4 0-6-15,7 2-9 16,0 4-3-16,11-4 2 16,6 0 3-16,14-2 15 15,8-5 8-15,0-9 10 16,-1-4 2-16,-9-9-4 15,-4-2-5-15,-10-5-7 16,-5-1-13-16,-6-3-87 16,-5 0-95-16</inkml:trace>
  <inkml:trace contextRef="#ctx0" brushRef="#br0" timeOffset="208533.6925">18202 11368 1001 0,'-4'-4'520'0,"-4"-2"-175"0,3 3-131 15,3 6-163-15,2 5-42 16,4 11-9-16</inkml:trace>
  <inkml:trace contextRef="#ctx0" brushRef="#br0" timeOffset="209033.5859">18551 11515 853 0,'-4'-7'486'0,"-5"-6"-80"0,0 6-220 15,2 3-57-15,-3 4-85 16,1 5-27-16,5 6-28 16,-4 2-6-16,9 4 5 15,4-3 2-15,4 2 6 16,5 0 4-16,4-2 4 15,-3-4 1-15,-3-4 8 16,2 0-21-16,-12-6-16 16,-2 0-9-16,-6-1-12 15,5-1 21-15,0 1 11 16,-8-1 6-16,-11-2-5 16,-22 1-4-16,28 11-7 15,7 5 1-15,7 1 4 0,3 1 5 16,9 2 10-16,3 0 6 15,4-3 22-15,2-2 6 16,6-8 9-16,-3-4 0 16,6-9-14-16,1-5-3 15,-6-3-9-15,-2-7-2 16,-2 2-2-16,-7-1-1 16,-5 5-2-16,-3 7-1 15,-6 8 5-15,-2 5-1 0,-2 6 2 16,3 8-1-16,1 6-8 15,2 4-1-15,5 2 6 16,1-2-24-16</inkml:trace>
  <inkml:trace contextRef="#ctx0" brushRef="#br0" timeOffset="209595.9454">19360 11622 459 0,'-1'-5'242'0,"-4"-1"-70"15,-4 1-23-15,-1 4-77 16,1 3-37-16,3 8-48 16,3 4-7-16,4 7 4 15,8 0 14-15,11 1 40 16,5-6 15-16,5-6 61 15,0-5 33-15,-6-10 58 16,-7-2 29-16,-7-15-9 16,-8 0-22-16,-12-4-73 15,-5-4-39-15,-7 9-51 16,-3 0-22-16,7 12-46 0,7 6-80 16</inkml:trace>
  <inkml:trace contextRef="#ctx0" brushRef="#br0" timeOffset="210017.7304">20245 11447 836 0,'3'-41'454'16,"2"-25"-123"-16,1 8-136 15,-2 16-17-15,-2 23-47 16,-2 10-19-16,-2 13-69 16,2 9-35-16,0 16-41 15,0 8 0-15,6 18 9 16,0 6 5-16,8 5 11 15,3 0 5-15,1-16 9 16,1-6 5-16,-7-13 6 16,-7-7 4-16,-11-9 3 15,-8-5-1-15,-21-10-1 16,-3-2-2-16,-5-2-9 0,5-1-1 16,19 4-11-16,13-2-13 15,25 1-16-15,16 0 9 16,17 1-59-16,2-1-27 15,-6-1-199-15</inkml:trace>
  <inkml:trace contextRef="#ctx0" brushRef="#br0" timeOffset="210335.9583">20565 11170 893 0,'-16'1'380'0,"-9"3"-183"15,9 8-159-15,5 2-30 16,15 2-10-16,5-2 2 16,9-5 12-16,10 0 5 15,4-9 5-15,3-4-1 16,3-3 11-16,1 3 7 15,3 1 36-15,-3 7 8 16,-6 5-13-16,-10 4-7 16,-17 6-24-16,-5 2-5 0,-11 2 3 15,-5 2 1-15,-1 1-20 16,-5-2-56-16,1-3-490 16</inkml:trace>
  <inkml:trace contextRef="#ctx0" brushRef="#br0" timeOffset="210508.1586">20466 11533 891 0,'8'1'461'16,"9"1"-178"-16,24 1-94 16,11 1-55-16,16-6-85 15,-1 2-22-15,-14 0-74 16,-6 2-89-16</inkml:trace>
  <inkml:trace contextRef="#ctx0" brushRef="#br0" timeOffset="210648.389">20612 11606 654 0,'6'2'415'0,"5"1"-50"15,13 1-135-15,10-2-53 16,13 0-93-16,2 3-27 15,3-3-48-15</inkml:trace>
  <inkml:trace contextRef="#ctx0" brushRef="#br0" timeOffset="211257.6166">21408 11258 935 0,'-5'8'373'16,"-4"22"-226"-16,2 16-64 16,0 23-17-16,4 7 10 15,3-9-4-15,7-7 2 16,1-24-12-16,0-10-9 0,0-15 16 15,-5-10 9-15,0-15 3 16,-4-10-5-16,1-13-29 16,-4-10-13-16,-5-23-11 15,4-7-4-15,-5 0-11 16,1 10-7-16,8 35-21 16,1 17-26-16,5 25-21 15,3 12-3-15,11 23 12 16,-1 6 23-16,15 8 26 15,7 0 8-15,3-10 8 16,0-5 5-16,-2-20 6 16,-8-9 7-16,-5-14 14 15,1-8 5-15,-3-14 21 16,1-5 6-16,-3-20-5 16,-3-6-6-16,-9-6-28 15,-4 2-16-15,-3 12-37 16,-2 9-22-16,1 19-87 15,-2 8-71-15</inkml:trace>
  <inkml:trace contextRef="#ctx0" brushRef="#br0" timeOffset="211552.5487">22172 11548 897 0,'-4'-5'442'0,"-7"-6"-147"16,-4-4-120-16,-2 0-25 15,-7 2-37-15,1 7-19 0,1 6-54 16,-1 6-24-16,7 11-33 16,0 0-7-16,7 6 2 15,8 2 8-15,8-2 23 16,8-2 8-16,12-6 12 15,4-4 3-15,3-7 2 16,2-3-1-16,-8-4-62 16,-4-3-58-16</inkml:trace>
  <inkml:trace contextRef="#ctx0" brushRef="#br0" timeOffset="211679.7165">22175 11314 1211 0,'-5'-7'549'15,"-4"-8"-259"-15,0 5-124 16,5 9-131-16,2 1-31 16,4 7-107-16</inkml:trace>
  <inkml:trace contextRef="#ctx0" brushRef="#br0" timeOffset="211867.1843">22375 11428 1239 0,'-2'13'515'16,"-2"7"-287"-16,2 15-113 16,0 10-13-16,2 12-38 15,1 7-21-15,-1 9-27 16,0 2 0-16,-6 2-2 16,4-5 6-16,-2-17-15 15,1-9-31-15,3-25-99 16</inkml:trace>
  <inkml:trace contextRef="#ctx0" brushRef="#br0" timeOffset="212039.3019">22354 11704 1440 0,'0'-5'540'0,"12"-5"-421"0,8 1-41 16,15 4-35-16,10 3-23 15,3 3-41-15,-2 1-57 16,-6 3-337-16</inkml:trace>
  <inkml:trace contextRef="#ctx0" brushRef="#br0" timeOffset="212349.9175">22746 11631 573 0,'3'-15'397'0,"-1"-11"-5"15,-3 3-171-15,-1 4-54 0,-5 10-99 16,0 6-31-16,-6 6-31 15,0 6-6-15,-2 7 6 16,0 3 2-16,11 4 7 16,1-1 6-16,8-6 11 15,4-2 10-15,5-10 21 16,1-4 3-16,8-5-11 16,4-6-10-16,3-5-24 15,5 0-7-15,0 3-7 16,0 3 5-16,0 9 16 15,0 1 12-15,-2 7 17 16,-4 4 1-16,-12 3 11 16,-6 2 7-16,-12-1 18 15,-7 1 5-15,-13-2-6 16,-2-1-17-16,-5-4-27 16,0-5-21-16,7-1-437 15</inkml:trace>
  <inkml:trace contextRef="#ctx0" brushRef="#br0" timeOffset="213461.8025">1874 12709 543 0,'4'-9'264'0,"1"-11"-37"16,4 5-17-16,-1 10-29 15,-2 7-15-15,1 29-67 16,-4 15-37-16,1 36-16 15,-3 10-6-15,2 5-10 16,6-3-2-16,-1-29-2 16,4-13 3-16,1-22 7 15,1-15 9-15,-6-20 18 16,1-11 0-16,-8-22-5 16,-4-7-17-16,-4-15-40 15,-12-5-10-15,0-11-10 16,-3-2-1-16,5 9 9 15,5 8 1-15,11 23-5 0,3 11-1 16,5 19-22-16,6 8-13 16,8 21-21-16,3 13-5 15,10 27 20-15,3 11 16 16,1 10 30-16,4-5 11 16,-3-13 13-16,-1-13 5 15,-2-20 5-15,-5-12 1 16,-8-22 17-16,-5-11 1 0,-4-21 36 15,-2-6 13-15,-6-17 6 16,-4-9 3-16,-10-11-37 16,-3-4-18-16,3 10-35 15,0 9-28-15,7 32-82 16,1 15-56-16,0 24-238 16</inkml:trace>
  <inkml:trace contextRef="#ctx0" brushRef="#br0" timeOffset="214126.9836">2552 13069 737 0,'9'2'352'15,"7"4"-167"-15,4-7-63 16,4-3-12-16,2-5-59 15,-3-7-14-15,-5-4-5 16,-6 3 0-16,-13-4-5 16,-5 4-4-16,-11 3-12 15,-5 2-7-15,-3 10-13 16,-5 6-7-16,6 13 4 16,2 9 0-16,7 5-1 15,7 0 5-15,8 3 0 16,2-3 3-16,11-2 13 15,3-1 5-15,6-10 6 16,-3-4 8-16,6-10 9 16,-2-4 4-16,1-7 2 0,5-6-4 15,-6-9-4-15,-1-3-6 16,-6-4-4-16,-6 3-3 16,-4 0-4-16,-5 3 2 15,-1 8 11-15,-2 7-1 16,-1 10-6-16,0 11-7 15,0 4-21-15,0 3-3 0,4 4 1 16,4-3 2-16,4-2 5 16,4-1 2-16,1-7 3 15,2-1 3-15,0-10 7 16,0-2 1-16,-1-7 4 16,0-2-1-16,-2-4-3 15,-5-3-3-15,1 3-7 16,-1 0-3-16,-2 11-14 15,0 1-7-15,-7 10-9 16,-2 4-1-16,3 5 8 16,3 5 6-16,9 1 10 15,4-1 3-15,2-7 2 16,-1-6 3-16,-3-12 8 16,4-4 8-16,-6-14 26 15,0-1 9-15,-2-5-4 16,-8-3-1-16,-1 3-77 15</inkml:trace>
  <inkml:trace contextRef="#ctx0" brushRef="#br0" timeOffset="214495.7896">3268 12575 1132 0,'-2'0'466'0,"-2"6"-287"16,0 12-65-16,4 24-72 15,3 17-7-15,5 32-10 16,2 11-5-16,4 1 2 16,1-7 3-16,-4-25-31 15,0-13-44-15,-8-22-175 16</inkml:trace>
  <inkml:trace contextRef="#ctx0" brushRef="#br0" timeOffset="214870.7127">3187 12999 989 0,'9'4'371'0,"14"5"-289"15,5 1-25-15,16-1-15 16,4-2-13-16,5-1-6 15,-1-8 1-15,-12 2 2 0,-6-2-1 16,-16-3-1-16,-3 3-3 16,-8 2-8-16,-5 1-3 15,0 3-3-15,-2-4-1 16,0 0-4-16,0 0-3 16,0 0-4-16,3 12-1 15,17 33 0-15,-11-30 3 16,5-1 2-16,1-2 1 15,5-4 3-15,2-2 4 0,1-8 36 16,0-1 12-16,-5-10 15 16,-6-4 4-16,-6-6-5 15,-6 2 1-15,-13 2 3 16,-7 4-1-16,-13 9-27 16,-1 0-16-16,7 13-26 15,10 5-27-15,12-1-42 16</inkml:trace>
  <inkml:trace contextRef="#ctx0" brushRef="#br0" timeOffset="215249.4156">3926 13085 787 0,'7'-3'421'0,"5"-8"-151"0,2 14-121 16,2 3-45-16,-1 9-68 15,-3 11-1-15,-7 0 3 32,-4 4-3-32,-7-2-3 15,0-7-2-15,5-11-5 0,1-8-15 0,8-12-39 31,4-8-10-31,3-9-6 16,0 3 10-16,2-3 21 16,4 9 26-16,-3 6 34 15,2 3 11-15,0 16 35 0,-5 2-11 0,-4 13-20 32,-4 4-8-32,-5 2-20 0,-1 1-8 0,4-5-14 31,2-2-46-31</inkml:trace>
  <inkml:trace contextRef="#ctx0" brushRef="#br0" timeOffset="215436.8586">4702 13012 1516 0,'2'-3'674'0,"3"-2"-355"0,0 5-186 0,1-1-57 0,1 1-70 16,0 6-21-16,-2-3-83 16</inkml:trace>
  <inkml:trace contextRef="#ctx0" brushRef="#br0" timeOffset="215562.0504">4701 13172 1494 0,'-2'3'683'0,"-1"2"-313"16,1-2-138-16,2-3-105 16,0-1-66-16</inkml:trace>
  <inkml:trace contextRef="#ctx0" brushRef="#br0" timeOffset="216467.8773">6635 12937 519 0,'-5'4'353'16,"-4"2"-30"-16,-21-2-102 15,-11 1-29-15,-19-3-75 16,-6-2-23-16,-13-1-43 16,-3-2-12-16,3 3-26 0,8-2-6 15,27 9-10-15,8 3-3 16,22 2-14-16,9 8-9 15,10-7-10-15,13 3-3 16,17-1 6-16,10-3 6 16,20 8 13-16,5 1 7 15,-2 5 7-15,-7 8 5 16,-26 4-11-16,-19 7-4 16,-31 8-3-16,-15 3-3 0,-23 3 16 15,-1-2-3-15,3-16 44 16,6-6 14-16,22-15 7 15,9-4 8-15,20-4-21 16,14-6-4-16,25 3-9 16,11-2-1-16,15 2-22 15,4 2-7-15,-1-2 13 16,-6-2-52-16</inkml:trace>
  <inkml:trace contextRef="#ctx0" brushRef="#br0" timeOffset="216736.8329">6801 12985 1375 0,'0'4'472'16,"-2"15"-408"-16,6 12-28 0,4 21 8 16,4 10 9-16,2 14-4 15,-4 6-10-15,-3-2-5 16,-1-2-2-16,-1-22 4 16,-4-13-37-16,0-21-146 15,-3-10-144-15</inkml:trace>
  <inkml:trace contextRef="#ctx0" brushRef="#br0" timeOffset="216895.0396">6763 13079 1190 0,'15'-3'448'0,"18"-9"-334"0,9 3-36 15,11 2-33-15,2 0-17 16,6 10-23-16,2 0 8 15,-4 12-92-15</inkml:trace>
  <inkml:trace contextRef="#ctx0" brushRef="#br0" timeOffset="217114.0069">6850 13467 1189 0,'10'1'442'16,"7"0"-333"-16,19 0-70 16,11-1 7-16,12 2-24 15,0 1 14-15,0 4-170 16</inkml:trace>
  <inkml:trace contextRef="#ctx0" brushRef="#br0" timeOffset="217475.9147">7180 13497 895 0,'-1'9'342'0,"1"9"-259"0,5 3-3 15,8 2-31-15,6-3-12 16,9-6-8-16,-1-6 3 16,-2-12 8-16,-5-3 2 15,-7-4 2-15,-1-3-5 0,-9-3-9 16,-3-3-6-16,0 4-15 16,-2 4-8-16,3 9-23 15,5 7-8-15,-3 11-5 16,5 5 3-16,-2 10 15 15,-1 0 3-15,0 8 7 16,-1 5 14-16,-10 5 40 16,-7 2 26-16,-17-1 55 15,-10-3 1-15,-9-10-24 16,-3-7-15-16,1-23-88 16,6-13-63-16</inkml:trace>
  <inkml:trace contextRef="#ctx0" brushRef="#br0" timeOffset="217973.1712">6826 12743 953 0,'2'1'378'0,"7"0"-237"0,13 2-38 16,15 0-15-16,6-3-8 15,16 0-27-15,6-4-14 16,-1 3-17-16,0-2-5 16,-17 3-21-16,-11 0-12 15,-20 1-29-15,-6 0-11 16,-11-2 15-16,-6-1 10 16,-5-5 26-16,-3-4 9 0,2-1 5 15,1-1-1-15,8 2 7 16,3 6 8-16,1 2 9 15,3 3 6-15,-3 0-1 16,0 0-7-16,2 7 10 16,2 8 7-16,5 29 2 31,-10-31 0-31,1-4-15 0,4-2-10 16,5-1 32-16</inkml:trace>
  <inkml:trace contextRef="#ctx0" brushRef="#br0" timeOffset="218394.9521">7823 13249 736 0,'8'-1'360'0,"5"-2"-102"15,11 2-114-15,8 1-11 16,15 0-40-16,5 0-27 15,7 2-19-15,-2-2-57 16</inkml:trace>
  <inkml:trace contextRef="#ctx0" brushRef="#br0" timeOffset="218582.7623">7870 13391 896 0,'-4'1'401'0,"4"-1"-113"16,5-1-118-16,-5-1-37 16,28-1-13-16,49-6-68 15,-18 6-24-15,5 0-56 16,7 0-34-16</inkml:trace>
  <inkml:trace contextRef="#ctx0" brushRef="#br0" timeOffset="218899.6964">8722 13095 1740 0,'-11'-1'64'0,"-8"1"-12"15,-15 0 43-15,2 13-56 16,0 8-33-16,9 16-25 15,7 8-4-15,13 18 2 16,8 6 9-16,17-3 19 16,10 0 13-16,18-21 28 15,7-14 12-15,7-19 5 16,-4-14 2-16,-12-20 2 16,-9-10 1-16,-17-18 2 15,-8-6-4-15,-21-6-16 16,-10-1-12-16,-18 6-64 15,-3 8-64-15,-7 13-174 0</inkml:trace>
  <inkml:trace contextRef="#ctx0" brushRef="#br0" timeOffset="219165.6642">8500 12874 1240 0,'7'-5'455'0,"18"-3"-353"16,10 1-27-16,25 7-27 15,9 4-10-15,3 6-26 16,-3 3-4-16,-12 2 39 15,-9 1-69-15,-12-2-75 16,-12-1-77-16</inkml:trace>
  <inkml:trace contextRef="#ctx0" brushRef="#br0" timeOffset="219313.495">8872 12776 556 0,'2'-5'309'0,"7"0"-12"0,2 4-85 16,8 5-57-16,1 10-31 15,-1 10-37-15,0 5-4 16,-16 8-9-16,-5 2 1 16,-15-1 27-16,-9 1-68 15</inkml:trace>
  <inkml:trace contextRef="#ctx0" brushRef="#br1" timeOffset="227786.5974">18567 4322 326 0,'-1'1'237'0,"-3"0"-16"0,-1-1-47 16,4-1-25-16,0 0-46 15,-1 0-12-15,1 0-21 16,0 0-11-16,-2 1-25 16,-3 0-12-16,2 1-17 15,-1 2-5-15,1 11-3 16,-25 35-2-16,33-32-2 16,3 1-1-16,9-7 3 15,1-4 4-15,10-11 5 16,2-6 5-16,-8-8 51 15,4 0 33-15,-16-4 61 16,-7 0 22-16,-8 3-26 16,-9-2-31-16,-6 6-59 15,-3 1-25-15,5 5-26 16,4 2-8-16,0 7-13 0,5 4-6 16,-3 6-3-16,1 4 1 15,3 3 5-15,3 1 1 16,5 3 2-16,4 1 0 15,8-2-1-15,1-4 0 16,4-4 4-16,0-2 3 16,1-6 6-16,0-4 3 15,3-1 8-15,-5-6 5 16,-2-4 5-16,-5-1 3 0,-8-6 0 16,2 1-1-16,-8 0-5 15,-3 0-2-15,-2 4-6 16,-8 1-5-16,2 7-7 15,0 1-7-15,-1 8-4 16,4 5-3-16,2 7 3 16,-2 0 0-16,5 5 1 15,3-2-1-15,5-6-3 16,4 5 1-16,9-7 1 16,6 3 3-16,4-4 8 15,5-1 3-15,-1-4 9 16,-4-5 5-16,-2-7 16 15,-8-4 6-15,-6-8 5 16,-4 1 1-16,-3-3-8 16,-8-1-4-16,-5 4-3 0,-4 1-2 15,-9 4-10-15,8 4-7 16,-1 8-13-16,-1 2-7 16,6 9-6-16,1 4 0 15,8 3 0-15,1 2 1 16,5 0 1-16,3 0 0 15,8-2 5-15,3-2 3 16,3-6 5-16,2-3 3 16,3-6 6-16,-1-4 3 0,-2-6 7 15,-6-1 3-15,-6-7 4 16,-6 1 0-16,-6 1-3 16,-6-3-3-16,-9 1-6 15,1 3-3-15,-4 3-7 16,1 6-2-16,8 6-8 15,-8 1-5-15,10 9-5 16,-2 3-2-16,0 3 2 16,9 3 3-16,5 1 3 15,3-2 3-15,4 2 1 16,8-3 1-16,-3-3 5 16,6-2 2-16,2-9 2 15,-6-4 3-15,4-5 6 16,0-3 2-16,-9-5 7 15,4 2 2-15,-12-3 1 16,-4 1-3-16,-10 1-4 16,-2 3-5-16,-1 0-6 0,2 1-1 15,2 6-6-15,2-1-5 16,5 8-11-16,2 3-3 16,2 3 0-16,1 5 3 15,2 0 10-15,2 1 4 16,2-2 4-1,3-2 1-15,-4-7 3 16,-1-4 2-16,4-3 4 16,-4-5 2-16,6-4 0 15,-1-1-1-15,-4-4 0 16,1 2 1-16,-7 2 1 16,-3-1-1-16,-6 7-4 15,-1 3-4-15,-2 6-4 0,-1 3-5 16,1 5-5-16,-1 1-1 15,9 4-2-15,4-1 1 16,2-1 3-16,8 0 2 16,-1-5 5-16,-1-2 2 15,11-4 4-15,-1-3 5 16,0-7 5-16,-1-3 3 0,-6-6 18 16,-6 1 8-16,-8 4 7 15,-1 5 3-15,-8 3-13 16,3 3-9-16,2 1-13 15,2-1-6-15,5 0-10 16,-5 0-11-16,6 0-422 16</inkml:trace>
  <inkml:trace contextRef="#ctx0" brushRef="#br1" timeOffset="229736.4782">18567 4440 792 0,'1'-3'388'0,"-2"-1"-132"16,-1 3-35-16,1-1-68 16,0 1-29-16,0 1-49 15,-1 0-22-15,1 0-25 16,0 0-8-16,-2 22-6 0,-4 34 0 15,2-18-4-15,-1 8-2 16,6 18-1-16,0 17 4 16,-1 15 11-16,1-1 3 15,-2 0-1-15,1-7-4 16,5-8-9-16,1-5 0 0,-5-14-5 16,3-8 42-16,-5-18 22 15,-3-10 12-15,5-10 24 16,-5-8-37-16,5-3-10 15,-3-3-10-15,1-2-18 16,2 1-7-16,0 0-15 16,0 0-5-16,0 0-1 15,0 0 0-15,0-2 0 16,0 2 1-16,0-1 2 16,0 0 0-16,-1 0 1 15,0 0-1-15,0 0 1 16,-2-6-1-16,1 0-2 15,0 2 0-15,-1 2-3 16,-6-5 1-16,-29-31 0 16,29 27 0-16,5-3-2 15,2 0-1-15,0 2-3 16,2 5 0-16,-2 5-11 16,2 7-3-16,4 14 0 0,0 2-1 15,0 9 11-15,3 2 3 16,4-3 4-16,1 2 1 15,4-13 5-15,-3-9 3 16,-1-10 11-16,1-9 6 16,8-4 14-16,0-4 4 15,4-3 2-15,-3 0-2 16,-6-1-10-16,0 5-6 16,-10 3-8-16,-2 3-6 0,-4 9-28 15,-2 2-34-15</inkml:trace>
  <inkml:trace contextRef="#ctx0" brushRef="#br1" timeOffset="230392.5849">18029 5708 803 0,'1'-6'440'0,"0"-7"-112"16,3 16-150-16,4 9-44 0,-1 21-66 16,-2 10-18-16,1 17-22 15,-2 3-8-15,-1-3-3 16,2-6 1-16,-2-14 51 15,-2-3-68-15,0-16-192 16</inkml:trace>
  <inkml:trace contextRef="#ctx0" brushRef="#br1" timeOffset="230564.4089">17971 5649 891 0,'12'-1'405'16,"10"0"-118"-16,19 1-235 16,12 1-12-16,14 2-12 0,2 1 36 15,-4 4-489-15</inkml:trace>
  <inkml:trace contextRef="#ctx0" brushRef="#br1" timeOffset="230752.2672">18102 5910 1013 0,'11'-2'359'0,"18"0"-303"16,2-1-43-16,9 2-112 15</inkml:trace>
  <inkml:trace contextRef="#ctx0" brushRef="#br1" timeOffset="231207.6091">18369 6078 505 0,'5'-7'295'0,"-1"-3"-61"16,-3-4-61-16,-1 5-18 16,-9-1-14-16,-2 0-19 0,-11 8-38 15,-3 3-26-15,-1 10-55 16,-1 7-9-16,14 2-7 15,2 3-3-15,12-5 0 16,7-1 3-16,5-9 7 16,6-1 5-16,0-10 6 15,3-4 5-15,-2-3 13 16,-3-2 9-16,-3 5 20 16,-1 6 10-16,0 6-5 15,0 9-11-15,0 14-21 16,-6 4-11-16,-9 9-6 15,-6-1 5-15,-15 1 4 16,-2 0 2-16,-11-10 6 16,-2-6 1-16,-1-13-7 15,-1-12-19-15,6-16-71 16,4-12-17-16,13-18-126 16</inkml:trace>
  <inkml:trace contextRef="#ctx0" brushRef="#br1" timeOffset="231686.3058">17962 5504 932 0,'1'-3'400'0,"4"3"-230"15,2 0-50-15,11 0-73 16,5 0-9-16,12 5-9 16,5-1-4-16,7 2-9 15,-2 0-2-15,-3-5 4 16,-6-3 3-16,-11-1-23 16,-5-5-22-16,-10-5-25 15,-4 3-5-15,-6-2 21 16,-3 4 18-16,0 8 28 15,-1 5 13-15,3 6 17 16,1 3 3-16,0 3-8 16,0-2-10-16,0-4 9 15</inkml:trace>
  <inkml:trace contextRef="#ctx0" brushRef="#br1" timeOffset="232311.1577">18608 3374 405 0,'0'-1'275'0,"2"-2"-6"15,-2 3-84-15,0 0-30 0,-1 7-42 16,-3 23-23-16,-6 75-10 16,5-25-6-16,1 31-23 15,3 10-7-15,5 2-18 16,0-3-4-16,4-23 1 15,0-13 0-15,2-17-2 16,2-13 0-16,-7-21-20 16,2-10-69-16</inkml:trace>
  <inkml:trace contextRef="#ctx0" brushRef="#br1" timeOffset="232850.7544">18631 3323 528 0,'-4'5'264'16,"-4"6"-74"-16,0 5-87 15,-5 2-57-15,2 4-13 16,-3 4 6-16,0-1 0 16,0 1-1-16,-3-4-22 15,3-2 44-15,0-4 3 16,6-4 4-16,0-4 36 16,7-7-38-16,1-3-3 0,7-9-8 15,2-2-15-15,6-6-29 16,1-1-4-16,-1-2-2 15,2 0 0-15,-6 2-4 16,2 4 18-16,-4 6 16 16,1 7 3-16,1 10 4 15,-1 8-19-15,5 8-17 16,2 2-2-16,5 2 64 16,6-1-97-16</inkml:trace>
  <inkml:trace contextRef="#ctx0" brushRef="#br1" timeOffset="233288.2553">18951 3355 729 0,'4'3'356'0,"4"9"-102"16,0 3-81-16,0 9-39 16,-5 3-13-16,-6 0-28 15,-4 0-12-15,-2-7-29 16,1-5-12-16,5-8-9 15,3-4 1-15,5-13-2 16,3-7-2-16,2-9-9 16,5-5-8-16,2-2 7 15,-6 4 11-15,4 5 16 16,-2 8 2-16,-1 11-12 16,0 10-10-16,-1 14-17 15,-4 1 0-15,4 14-4 16,-1 0 0-16,-5-1 18 15,1-1-48-15,-6-10-141 16,-2-6-436-16</inkml:trace>
  <inkml:trace contextRef="#ctx0" brushRef="#br1" timeOffset="233710.1455">18897 3155 956 0,'3'2'422'0,"12"-1"-182"16,7 0-91-16,12 0-53 15,5 1-25-15,9 2-44 16,4 2-11-16,-3-2-1 15,-5-2 8-15,-16-2-48 16,-8-1-27-16,-12-2-60 16,-8-3-29-16,-7-2 33 15,-7-6 26-15,-6-3 57 16,0 1 19-16,4 2 20 16,5 5 14-16,11 8 9 15,3 4 14-15,8 9 13 16,4 7 10-16,7 5 27 15,2 1 8-15,-3 1 18 16,-6-5-12-16,-9-4-25 16,-6-3-14-16,-8-5-38 0,-10 2 220 15</inkml:trace>
  <inkml:trace contextRef="#ctx0" brushRef="#br0" timeOffset="239601.8975">9718 13250 896 0,'0'0'383'0,"9"-5"-209"0,11 2-70 15,18 2-53-15,14 1-18 16,21 7-15-16,13 3-5 16,12-1 7-16,-3-1-79 15</inkml:trace>
  <inkml:trace contextRef="#ctx0" brushRef="#br0" timeOffset="239889.0591">9789 13387 797 0,'3'-2'317'15,"1"1"-192"-15,9-2-3 16,10 4 2-16,10 2 3 16,23 0-15-16,5 0-20 0,16-5-40 15,3 0-14-15,-12-3 31 16,0 2-94-16</inkml:trace>
  <inkml:trace contextRef="#ctx0" brushRef="#br0" timeOffset="240135.7004">10265 13142 1070 0,'5'-2'410'0,"11"2"-281"15,10 8-37-15,8 13-19 16,3 5-14-16,-5 5-19 16,-7 6-3-16,-16 1 0 15,-8 1 2-15,-15-5-1 16,-8-6-16-16,-11-11-193 15</inkml:trace>
  <inkml:trace contextRef="#ctx0" brushRef="#br0" timeOffset="240463.0668">9916 13163 958 0,'-13'0'412'0,"-12"0"-207"16,-3 3-54-16,0 13-79 15,-5 5-22-15,2 10-55 16,6 7-3-16,14 4 7 16,14 1 7-16,21-1 19 15,9-8 5-15,15-12-4 16,2-3-1-16,9-13 82 16</inkml:trace>
  <inkml:trace contextRef="#ctx0" brushRef="#br0" timeOffset="241087.5268">11106 13130 485 0,'20'-1'322'16,"11"2"-34"-16,3 7-61 15,-1 6-20-15,-14 11-53 16,-5 5-13-16,-14 7-52 0,-5 1-18 16,-3-2-27-16,-6-5-9 15,8-11-4-15,-4-11-13 16,6-16-50-16,4-14-16 16,11-12-19-16,8-4 8 15,8-1 41-15,2 4 9 16,1 15 10-16,-2 4 11 15,-5 11 13-15,1 7 8 16,-7 7 5-16,-2 8-8 16,-4 9-7-16,-4 5-7 0,-4 10-6 15,2 0-1-15,-1 1 2 16,4-1-29-16,0-12-160 16</inkml:trace>
  <inkml:trace contextRef="#ctx0" brushRef="#br0" timeOffset="241524.9327">11245 12901 618 0,'2'-2'334'0,"7"2"-7"0,8 3-255 15,14 4-41-15,7 0 2 16,14-2 0-16,-1 2-11 16,8-3-13-16,-3 0 0 15,-10 0-50-15,-5-4-62 16,-16-3-119-16,-9-6-46 15,-14-7 53-15,-5-1 86 0,-10-3 221 16,-1 5 79-16,2 7 38 16,1 5-21-16,7 5-109 15,1 4-35-15,10 5-28 16,5 2-1-16,-1 2 15 16,4 3 30-16,-11-1 33 15,-4 2 9-15,-9 2 1 16,-10 0-26-16,-3-3-18 15,2-5-90-15</inkml:trace>
  <inkml:trace contextRef="#ctx0" brushRef="#br0" timeOffset="241806.1329">12026 12996 1293 0,'0'6'495'15,"0"11"-340"-15,5 9-48 16,5 12-41-16,5 7-10 15,1 8-31-15,-2 1-6 0,-8 0-3 16,-3-4 2-16,-3-15-65 16,0-10-74-16</inkml:trace>
  <inkml:trace contextRef="#ctx0" brushRef="#br0" timeOffset="241962.3231">11891 13248 1066 0,'15'-4'482'16,"10"-2"-224"-16,21-2-94 15,8 1-11-15,8 2-66 16,1 0-32-16,-10 7-12 16</inkml:trace>
  <inkml:trace contextRef="#ctx0" brushRef="#br0" timeOffset="242311.1953">12603 12759 1156 0,'-1'6'431'0,"0"20"-317"0,3 17-61 16,9 27-21-16,-2 10 0 15,1 8-5-15,-6-2-1 16,-4-9 2-16,0-4 2 16,-2-24-89-16,-1-10-153 15</inkml:trace>
  <inkml:trace contextRef="#ctx0" brushRef="#br0" timeOffset="242493.7671">12488 12851 1050 0,'16'-8'403'15,"33"-9"-259"-15,8 1-76 16,23 3-14-16,2 2-13 16,-4 13-28-16,1 5 61 0,-18 6-286 15</inkml:trace>
  <inkml:trace contextRef="#ctx0" brushRef="#br0" timeOffset="242680.4137">12693 13128 1150 0,'13'1'413'0,"18"-1"-360"16,12 0-16-16,8 0-8 16,6 0-38-16</inkml:trace>
  <inkml:trace contextRef="#ctx0" brushRef="#br0" timeOffset="243148.8976">13062 13396 531 0,'0'-11'347'15,"0"-11"-25"-15,-5-1-154 16,-5 1-42-16,-5 3-72 16,-3 5-22-16,-9 9-28 15,0 5-8-15,3 11-19 16,3 7-5-16,14 2 4 16,7 5 4-16,4-5 6 15,7-2 3-15,7-6 7 16,2-2 3-16,2-6 5 15,-1-1 13-15,-1 3 40 16,-1 5 17-16,3 10 30 16,0 3-2-16,-1 8-21 15,-2 4-17-15,-9 2-24 16,-5 5-8-16,-15-2-8 16,-3 2 5-16,-19-10 8 0,-7-5 7 15,-12-17-3-15,-6-6-8 16,9-15-90-16,4-12-66 15,16-14-285-15</inkml:trace>
  <inkml:trace contextRef="#ctx0" brushRef="#br0" timeOffset="243492.343">12704 12596 783 0,'10'0'331'16,"6"0"-181"-16,13 1-68 15,8 3-7-15,13-3-34 16,8 0-20-16,2-1-8 16,-5 1-44-16,-13 0-139 0,-11 3-201 15</inkml:trace>
  <inkml:trace contextRef="#ctx0" brushRef="#br0" timeOffset="243617.2875">13028 12586 669 0,'0'1'350'0,"7"-1"-68"15,8 6-135-15,4 0-36 16,1 2 18-16,-2 4-5 16,-13 0-15-16,-5 1-16 0,-8-2-33 15,-5 1-32-15</inkml:trace>
  <inkml:trace contextRef="#ctx0" brushRef="#br0" timeOffset="244008.0185">13499 13086 967 0,'11'0'416'0,"17"-2"-216"16,16 1-35-16,9 0-49 16,6 1-37-16,2-2-52 15,-5 1-9-15,-2-1-72 16,-7-1-109-16</inkml:trace>
  <inkml:trace contextRef="#ctx0" brushRef="#br0" timeOffset="244178.2637">13565 13212 658 0,'7'0'367'15,"14"3"-30"-15,7 0-125 0,15-1-68 16,7-1-39-16,10 0-59 16,3-1-16-16,5-2-156 15</inkml:trace>
  <inkml:trace contextRef="#ctx0" brushRef="#br0" timeOffset="244518.0974">14520 13019 972 0,'-11'-8'475'32,"-8"-10"-201"-32,-9 6-95 0,-4 5-37 15,-6 9-77-15,0 10-27 16,6 9-38-16,4 8-11 15,8 10-12-15,6 4-1 16,12 4 0-16,8 1 3 16,18-3 5-16,9-2 6 15,23-12 18-15,4-11 10 16,9-20 12-16,-5-13 8 0,-15-18 9 16,-12-6 4-16,-19-9 2 15,-10 1-6-15,-16-1-15 16,-8 2-14-16,-18 6-51 15,-4 6-51-15,-2 14-218 16</inkml:trace>
  <inkml:trace contextRef="#ctx0" brushRef="#br0" timeOffset="244924.2708">14167 12736 862 0,'4'1'361'0,"15"1"-169"0,13 2-64 15,21 1-2-15,13 0-21 16,12 1-46-16,2 1-21 15,-11-2-19-15,-16 0-1 16,-21-1-21-16,-9-3-23 16,-18-5-58-16,-2-3-29 0,-9-8-9 15,-12-2 21-15,-5-6 56 16,0-2 33-16,6 3 43 16,8 4 3-16,11 12 3 15,12 6 7-15,0 10 2 16,6 6 15-16,-1 11 34 15,-10 1 9-15,-7 8 23 16,-9 3 4-16,-11 3-30 16,-1-3-19-16,-1-8 234 15</inkml:trace>
  <inkml:trace contextRef="#ctx0" brushRef="#br0" timeOffset="251862.5356">18228 1455 678 0,'1'-14'374'0,"4"-15"-54"15,-1 6-76-15,2 16-102 16,0 7-43-16,-1 24-73 16,2 18-17-16,-1 38-9 15,-2 29 0-15,-2 39 6 16,-2 7 0-16,-5 6 1 16,2-12 1-16,1-25 3 0,2-10-1 15,6-29-12-15,-2-18-100 16</inkml:trace>
  <inkml:trace contextRef="#ctx0" brushRef="#br0" timeOffset="252331.1761">18340 1405 551 0,'-11'7'292'0,"-16"11"-48"16,-2 3-101-16,-3 5-73 15,3-2-16-15,8-7-35 16,5-2-11-16,9-1-10 0,4-7-1 16,6-7 15-16,4-7 22 15,7-12 40-15,0-3 10 16,2-4 8-16,0-4-9 15,-2-1-18-15,0 6-8 16,-1 6-27-16,-2 9-21 16,0 19-27-16,-1 9-8 15,1 16 5-15,1 6 12 0,10 0 26 16,2-5-53-16</inkml:trace>
  <inkml:trace contextRef="#ctx0" brushRef="#br0" timeOffset="252550.1529">18701 1107 1122 0,'0'-1'475'0,"0"5"-258"15,2 8-97-15,3 14-73 16,2 10-11-16,3 12-17 15,1 4-2-15,4-2-2 16,-3-3-2-16,-3-12-14 16,0-6-49-16,-11-13-472 15</inkml:trace>
  <inkml:trace contextRef="#ctx0" brushRef="#br0" timeOffset="252752.5697">18571 1305 788 0,'14'-2'476'0,"11"-5"-70"16,20-5-139-16,10 0-24 16,14-5-65-16,2 4-24 15,-10 5-70-15,-9 2-26 16,-23 7-13-16,-11 2 0 0,-10 1 2 16,-8 0-6-16,0 0-17 15,1-2-4-15,-1-2-3 16,0-1-4-16,0 0-49 15</inkml:trace>
  <inkml:trace contextRef="#ctx0" brushRef="#br0" timeOffset="253749.2669">15415 13153 1149 0,'6'1'416'0,"16"-1"-308"15,17 3-40-15,23-2-9 32,12-4-9-32,18 2-32 15,4-2 0-15,-7-1-87 16,-6 4-93-16</inkml:trace>
  <inkml:trace contextRef="#ctx0" brushRef="#br0" timeOffset="253998.8138">15514 13237 604 0,'0'-1'324'16,"9"1"-47"-16,7 0-78 16,22 0-74-16,8 1-10 15,21-1-43-15,5-1-20 16,8 0-27-16,-4 0-1 0,-17-2-21 16,-12 1-42-16,-24-2-263 15</inkml:trace>
  <inkml:trace contextRef="#ctx0" brushRef="#br0" timeOffset="254155.1216">16077 13100 798 0,'10'9'390'0,"8"9"-134"16,1 6-40-16,-13-1-43 15,-5 2-19-15,-9 5-38 16,-15-1-7-16,-13 2-41 15,-3-3-74-15</inkml:trace>
  <inkml:trace contextRef="#ctx0" brushRef="#br0" timeOffset="254764.27">16784 13011 959 0,'6'11'392'0,"7"13"-209"0,-3 5-35 16,-10 9-40-16,-3 2-13 16,-7-2-48-16,2-3-11 15,1-15-7-15,6-3-1 16,4-17-2-16,3-10-5 15,9-14-11-15,5-12-5 16,8-6-9-16,5 4-1 16,0 8 22-16,1 10 12 15,-6 16 34-15,1 4 8 0,-8 10-2 16,-5 6-5-16,-6 9-25 16,-4 5-6-16,-1 4-17 15,-3 2-5-15,3-5-70 16,1-5-72-16</inkml:trace>
  <inkml:trace contextRef="#ctx0" brushRef="#br0" timeOffset="254982.9578">17306 13117 936 0,'16'-2'574'16,"10"-5"11"-16,19 6-396 15,5 1-29-15,2 0-90 0,-5 5-23 16,-6-4-35-16,-2 0-54 16</inkml:trace>
  <inkml:trace contextRef="#ctx0" brushRef="#br0" timeOffset="255342.2486">18045 12683 1134 0,'-2'17'404'0,"-4"30"-315"0,-1 14-19 16,-2 21-10-16,-5 1-6 15,4-8-33-15,5-9-2 16,7-22-64-16,8-10-102 16</inkml:trace>
  <inkml:trace contextRef="#ctx0" brushRef="#br0" timeOffset="255514.4868">18000 12699 869 0,'19'-2'389'16,"16"-4"-197"-16,15 0-74 15,10 1-17-15,14 3-50 16,-1 0 45-16,-5 5-252 15</inkml:trace>
  <inkml:trace contextRef="#ctx0" brushRef="#br0" timeOffset="255701.8309">18012 12965 665 0,'4'4'362'0,"16"-1"0"0,9-1-286 16,20-4-55-16,11-1-3 15,10-1-18-15</inkml:trace>
  <inkml:trace contextRef="#ctx0" brushRef="#br0" timeOffset="256193.0488">18374 13216 705 0,'5'-5'329'0,"8"-7"-151"0,3-3-31 16,-2-3-48-16,-2-1-19 16,-12-3-9-16,-6 2-1 15,-14 6-24-15,-6 7-9 16,-10 8-25-16,-1 6-8 16,9 7-5-16,6 0-9 0,19 3-4 15,4 0-1-15,15-5 2 16,6-4 5-16,7-7 7 15,1-3 1-15,-3-3 7 16,-2-1-10-16,-7 4 27 16,-3 4 16-16,3 10 20 15,-5 7 20-15,2 13-16 16,0 8-15-16,-11 7-16 16,-2 5-8-16,-9 0-5 15,-4-6 2-15,-12-10 3 16,-10-6 4-16,-9-11 7 15,-6-8 4-15,4-10 1 16,5-9-4-16,16-15-22 16,10-3-13-16,16-13-49 15,11-1-42-15,17-3-110 16</inkml:trace>
  <inkml:trace contextRef="#ctx0" brushRef="#br0" timeOffset="256458.8734">18797 13009 693 0,'-1'0'416'0,"2"-1"-3"15,10 1-235-15,19 0-74 16,8-1-18-16,19 1-18 16,3 2-14-16,-2-2-33 15,2-2-21-15,-11-3-135 16,-9-1-102-16</inkml:trace>
  <inkml:trace contextRef="#ctx0" brushRef="#br0" timeOffset="256630.4336">18872 13107 765 0,'0'3'419'16,"3"1"-25"-16,16-4-287 0,9-1-38 16,18-2-34-16,6 2-11 15,13 1-12-15,1 4-12 16</inkml:trace>
  <inkml:trace contextRef="#ctx0" brushRef="#br0" timeOffset="256927.2395">19750 12902 797 0,'-14'-16'447'0,"-10"-12"-31"0,-5 6-256 16,-4 4-22-16,-2 13-58 15,1 5-29-15,-1 15-51 16,3 11-13-16,6 15-13 16,6 6-2-16,9 8 1 15,8-3 2-15,17-4 1 16,5-6 3-16,23-13 15 16,9-9 6-16,13-19 17 15,5-8 7-15,-4-16-14 16,-10-7 66-16,-19-10 56 15,-15-7 21-15,-24-6 38 16,-15 0-66-16,-24 7-73 16,-6 8-41-16,-4 19-164 15</inkml:trace>
  <inkml:trace contextRef="#ctx0" brushRef="#br0" timeOffset="257489.6318">20472 13006 686 0,'9'-3'336'0,"12"-1"-65"16,16 1-87-16,24-1-20 15,11 4-23-15,23 3-62 16,2 5-22-16,-11-1-29 16,-6-1-5-16,-23-6-40 15,-7-2-64-15</inkml:trace>
  <inkml:trace contextRef="#ctx0" brushRef="#br0" timeOffset="257746.9639">20629 13067 757 0,'-2'1'363'0,"1"3"-120"15,6-2-74-15,-5-2-55 16,25 3-11-16,56 6-16 16,-18-3-21-16,4 0-22 15,-1-2-12-15,2 0-17 16,-3-6-2-16,0-1 39 16,-4 0-68-16,-20 0-98 15,-10 3-41-15,-20 0-186 16</inkml:trace>
  <inkml:trace contextRef="#ctx0" brushRef="#br0" timeOffset="257919.0951">21205 12941 842 0,'10'-2'401'0,"13"6"-151"15,1 0-34-15,-1 14-41 0,-3 5-22 16,-9 1-47-16,-7 9-19 15,-16-7-46-15,-11 2-17 16,-12-4-113-16,-3 0-77 16</inkml:trace>
  <inkml:trace contextRef="#ctx0" brushRef="#br0" timeOffset="258151.0689">20565 12850 768 0,'-17'6'408'0,"-18"16"-67"16,2 10-116-16,6 14-79 15,8 6-24-15,18 0-54 16,6-3-21-16,27-7-2 15,17-4 449-15</inkml:trace>
  <inkml:trace contextRef="#ctx0" brushRef="#br0" timeOffset="259242.2072">1813 14614 840 0,'3'2'364'0,"14"-1"-139"16,15 0-75-16,30-1-47 15,15 0-3-15,22-2-51 16,4 3-21-16,1 4-14 16,-8 1-23-16,-15 5-69 15,-13-3-120-15</inkml:trace>
  <inkml:trace contextRef="#ctx0" brushRef="#br0" timeOffset="259466.7667">1889 14696 1048 0,'-3'2'403'0,"6"6"-283"15,13 0-20-15,28 0-24 16,12 1 0-16,24-3-17 16,7 0-11-16,4-4-16 15,-1 0-4-15,-12-2-25 16,-13-3-22-16</inkml:trace>
  <inkml:trace contextRef="#ctx0" brushRef="#br0" timeOffset="259652.7614">2547 14593 981 0,'10'3'477'0,"5"0"-215"16,6 12-34-16,1 1-23 15,-7 6-85-15,0 5-36 16,-13-1-50-16,-5 0-10 15,-10-3-115-15,-10-1-73 16</inkml:trace>
  <inkml:trace contextRef="#ctx0" brushRef="#br0" timeOffset="259886.7625">1990 14522 834 0,'-18'0'395'0,"-19"6"-134"15,1 9-74-15,4 15-82 16,8 5-18-16,11 11-39 16,12 0-6-16,19 1-5 15,15 0-6-15,17-8 31 16,8-3-76-16</inkml:trace>
  <inkml:trace contextRef="#ctx0" brushRef="#br0" timeOffset="260533.3663">3451 14470 745 0,'8'-3'374'16,"9"2"-102"-16,5 14-123 16,2 6-10-16,-3 17-26 15,-5 3-22-15,-9 2-25 16,-5-1-14-16,-2-10-14 15,-3-7-4-15,3-12 1 16,1-11-21-16,3-17-26 16,3-7-9-16,-1-12-14 15,6 1 13-15,5 4 13 16,-2 5 2-16,5 15 7 16,-4 0 11-16,-2 17 21 15,2 7 11-15,-2 9 2 16,-2 2-7-16,-2 4-14 0,-2 0-7 15,0 1-7-15,0 1-9 16,6-7-119-16</inkml:trace>
  <inkml:trace contextRef="#ctx0" brushRef="#br0" timeOffset="260736.4678">4048 14488 1230 0,'17'-2'529'15,"12"-3"-308"-15,13 4-113 16,3-1-30-16,2 5-55 16,-1 5-6-16,-8-2-111 15,-3 4-140-15</inkml:trace>
  <inkml:trace contextRef="#ctx0" brushRef="#br0" timeOffset="260923.9459">4061 14602 1268 0,'10'1'506'0,"15"-1"-308"0,10 0-40 15,15 3-16-15,0-1-35 16,3 1-56-16,-4 4-17 16,-13-1-5-16</inkml:trace>
  <inkml:trace contextRef="#ctx0" brushRef="#br0" timeOffset="261324.2241">4754 14162 1101 0,'2'-2'502'0,"1"6"-236"15,4 15-73-15,3 30-100 16,3 21-26-16,3 23-23 15,1 6-7-15,-1 1-5 16,-5-11-3-16,-5-20-9 16,-2-10 2-16,-2-29-92 15,-2-11-84-15</inkml:trace>
  <inkml:trace contextRef="#ctx0" brushRef="#br0" timeOffset="261490.9104">4705 14278 1056 0,'9'-9'424'0,"29"-12"-241"16,20 2-83-16,19 0-35 0,8 7-16 16,2 10-36-16,-10 6-19 15,-3 12-401-15</inkml:trace>
  <inkml:trace contextRef="#ctx0" brushRef="#br0" timeOffset="261694.3792">4794 14558 1317 0,'7'2'459'0,"16"-2"-385"16,16 1-34-16,19 0 7 16,9-2-10-16,9 0-24 15,-6-2-19-15,-4 3-489 16</inkml:trace>
  <inkml:trace contextRef="#ctx0" brushRef="#br0" timeOffset="262178.2299">5242 14864 942 0,'6'0'387'0,"8"-2"-239"0,1-6-4 15,1-9-38-15,-2-3-21 16,-8-5-30-16,-5 1-13 16,-9 1-14-16,-8 2-7 15,-12 5-15-15,-1 7-9 16,0 10-19-16,5 11-5 0,10 5-3 16,7 1 4-16,11 2 10 15,7-4 3-15,7-3 7 16,2-3 2-16,2-3 4 15,-1-2 3-15,-1-1-5 16,-3 1 18-16,-1 5 25 16,-2 5 19-16,-1 8 40 15,0 11-7-15,-2 9-19 16,-8 3-18-16,-4 10-28 16,-13-2-7-16,-13 4 2 15,-2-3 2-15,-7-9 9 16,-1-8 5-16,-1-19 12 15,-1-13 3-15,3-21-9 16,5-13-15-16,14-18-74 16,6-6-50-16,21-7-340 15</inkml:trace>
  <inkml:trace contextRef="#ctx0" brushRef="#br0" timeOffset="262553.1368">5749 14596 1169 0,'3'2'513'0,"14"1"-225"15,10 2-108-15,20-4-60 16,4-1-33-16,5-6-57 15,1 0-13-15,-8-1-58 16,-3 3-67-16,-11 6-174 16,-12 2-113-16</inkml:trace>
  <inkml:trace contextRef="#ctx0" brushRef="#br0" timeOffset="262748.5501">5767 14745 718 0,'-5'4'449'16,"-3"0"-6"-16,20 1-208 15,9 1-22-15,26-3-53 16,0-1-24-16,7-2-52 16,4 0-24-16,-10-2-4 0,1-1-43 15</inkml:trace>
  <inkml:trace contextRef="#ctx0" brushRef="#br0" timeOffset="263491.0043">6574 14572 768 0,'3'5'403'16,"3"-1"-22"-16,1 20-253 16,-2 3-8-16,-5 11-17 15,0 4-25-15,-4-10-32 16,0-3-8-16,4-14-13 16,1-8-1-16,6-11-13 15,2-13-10-15,7-13-8 16,-1-7-7-16,5-3 6 0,3 2 5 15,0 14 21-15,4 7 13 16,-1 17 17-16,-1 7 12 16,-9 11-7-16,-2 5-8 15,-9 7-15-15,-5 3-9 16,0-1-9-16,-3-6-2 16,3-10-4-16,5-9-3 15,3-13 1-15,4-6 1 16,3-12 0-16,0-3 0 0,4-3-4 15,1 2-2-15,1 5-4 16,1 6-3-16,-5 7-4 16,0 10 1-16,-4 7 10 15,-5 8 3-15,-4 13 7 16,-5 1 2-16,-4 5-5 16,0-1 33-16,3-7-126 15,4-2-60-15</inkml:trace>
  <inkml:trace contextRef="#ctx0" brushRef="#br0" timeOffset="264037.7516">7469 14728 961 0,'-2'-5'446'15,"2"-7"-212"-15,-4-2-45 16,-2-1-86-16,-4-3-28 16,-9 1-24-16,3 1-6 0,-6 3-17 15,-1 8-12-15,-5 9-18 16,-4 9-3-16,6 10-11 15,1 3 0-15,19 2 3 16,8 0 0-16,15-7 9 16,9-6 4-16,1-10 6 15,1-5 7-15,-5-9 5 16,-1-5 1-16,-1-2 0 16,-6-2-1-16,-4 3-9 15,-4 4-8-15,-1 11-4 16,2 5-1-16,0 16 2 15,0 3 1-15,2 17 0 16,3 9-2-16,-4 8 2 16,0 3 1-16,-9-1 13 15,-5-2 19-15,-13 0 10 16,-3 0 4-16,-14-5 6 16,-2-6-11-16,-13-11 27 15,0-9 11-15,2-17 1 0,4-11 1 16,18-25-43-16,12-11-22 15,17-19-47-15,12-3-47 16,17 2 412-16</inkml:trace>
  <inkml:trace contextRef="#ctx0" brushRef="#br0" timeOffset="264615.8198">8232 14511 285 0</inkml:trace>
  <inkml:trace contextRef="#ctx0" brushRef="#br0" timeOffset="265037.5194">8216 14527 452 0,'1'-3'248'16,"5"-6"-76"-16,5-4-43 15,11-4-24-15,5 3-18 16,9 7 3-16,2 5 2 0,-1 11-40 16,0 6-6-16,-13 6-8 15,-11-2 11-15,-21 3 1 16,-10 2-2-16,-10-3-7 15,-2-1-7-15,3-11-8 16,7-6-4-16,9-7-23 16,9-2-11-16,15-4-18 15,4-1-6-15,15 9 6 16,7 2 12-16,8 11 25 16,0 6 19-16,-9 2 21 15,-8 2 13-15,-21 3 9 16,-13 1-7-16,-26 3 0 15,-13-3-10-15,-14-10-47 16,6-8-53-16</inkml:trace>
  <inkml:trace contextRef="#ctx0" brushRef="#br0" timeOffset="265390.4614">8385 14236 1149 0,'-26'-5'448'0,"-40"4"-304"16,-7 5-48-16,-3 20-41 16,1 8-25-16,14 21-42 0,9 11-10 15,21 12-10-15,13 10-5 16,20-3-7-16,16 4 0 15,26 6 38-15,12-9 9 16,37-12 21-16,12-21 11 16,22-37-14-16,10-20 4 15,-7-41 15-15,-11-21 4 16,-29-29 9-16,-21-3 29 0,-47-11 35 16,-22 0 28-16,-44 3 23 15,-27 7-28-15,-39 26-51 16,-6 18-39-16,0 38-48 15,-4 13 21-15</inkml:trace>
  <inkml:trace contextRef="#ctx0" brushRef="#br0" timeOffset="266780.7721">9546 14814 836 0,'-1'0'471'0,"-6"4"-36"0,1 3-205 16,0 4-127-16,1 2-24 0,2-3-62 15,6 1 57-15</inkml:trace>
  <inkml:trace contextRef="#ctx0" brushRef="#br0" timeOffset="267563.8876">10286 14185 842 0,'-1'0'418'0,"1"0"-149"0,0 25-135 15,0 21-59-15,0 33-29 16,0 10-3-16,-1 4-13 16,1-7 1-16,2-16 20 15,3-13-56-15,-3-13-252 16</inkml:trace>
  <inkml:trace contextRef="#ctx0" brushRef="#br0" timeOffset="267775.0076">10458 14307 859 0,'0'-6'469'15,"0"-1"-125"-15,-2 14-186 16,-1 7-51-16,2 25-71 16,1 10-8-16,7 15-7 15,-1 3-5-15,5-3-2 16,4-7 6-16,2-11-99 15,3-9-100-15</inkml:trace>
  <inkml:trace contextRef="#ctx0" brushRef="#br0" timeOffset="267899.6402">10289 14575 1194 0,'5'0'462'0,"11"-3"-318"0,6 0-81 15,22-4-47-15,8-2 71 16</inkml:trace>
  <inkml:trace contextRef="#ctx0" brushRef="#br0" timeOffset="268374.9469">11522 14617 667 0,'-11'-3'386'0,"-11"-13"-49"16,-1-3-102-16,6-11-100 15,9-10-51-15,16-3-73 16,16 3-21-16,11 6-24 16,8 14 8-16,5 23 26 15,-6 14 16-15,-10 17 31 16,-7 7 7-16,-23 2 15 0,-9-1-5 15,-22-1-9-15,-11-4-10 16,-2-6-14-16,4-7 1 16,17-17-15-16,13-7-14 15,17-7-14-15,10-4-11 16,12-3 5-16,6 1 8 16,0 5 3-16,-3 5 0 15,-1 10 15 1,-8 3-61-16</inkml:trace>
  <inkml:trace contextRef="#ctx0" brushRef="#br0" timeOffset="268734.2375">11731 14223 1088 0,'-30'-7'487'0,"-23"-2"-217"16,-8 8-173-16,-5 3-35 16,1 18-52-16,1 7-18 15,12 26-18-15,1 7-2 16,15 17 3-16,8 3-4 0,16 4 2 16,12 3 1-16,21 1 18 15,11 0 20-15,32-19 21 16,16-13 4-16,31-35 3 15,3-17-5-15,-6-32 7 16,-8-21 6-16,-29-27 7 16,-13-11 3-16,-32-10 34 15,-18-2 24-15,-41 0-16 16,-19 4-7-16,-24 15-57 16,0 16-44-16,5 32-79 15,8 16 448-15</inkml:trace>
  <inkml:trace contextRef="#ctx0" brushRef="#br0" timeOffset="269230.8616">12478 14596 882 0,'11'-1'337'0,"24"-1"-191"16,15 2-103-16,24 3 3 15,15 2 7-15,20 5-15 16,9 3-9-16,3-2-6 16,-3-1-30-16,-17-7-219 15</inkml:trace>
  <inkml:trace contextRef="#ctx0" brushRef="#br0" timeOffset="269496.0716">12657 14733 715 0,'9'0'275'0,"6"2"-146"0,17-1-107 16,6 1 14-16,19-1 27 15,12 1 1-15,18-1-13 16,6-1-3-16,7-1-22 16,-3-3-16-16,-15-5-123 15,-5 0-118-15</inkml:trace>
  <inkml:trace contextRef="#ctx0" brushRef="#br0" timeOffset="269668.0226">13311 14564 691 0,'14'0'322'16,"10"0"-120"-16,9 9-115 0,9 3-2 15,0 8 21-15,-5-1 0 16,-8 3-6-16,-17 7-12 15,-23 5-40-15,-15 6-9 16,-19 0-3-16,-8-4-50 16</inkml:trace>
  <inkml:trace contextRef="#ctx0" brushRef="#br0" timeOffset="270133.4227">12879 14102 644 0,'10'-7'335'16,"9"-2"-127"-16,5 3-67 16,4 3-33-16,-1 8-63 15,0 1-20-15,-11 3-5 16,-7 2 1-16,-9-2 0 15,-8 0 2-15,-3 0-2 16,-2-1-2-16,4-4-19 0,8-2-8 16,8-2-9-16,8-1-6 15,11 2 6-15,1 4 4 16,6 9 7-16,-8 3 5 16,-13 5 11-16,-10 1 8 15,-23-1 2-15,-7-1 1 16,-14-7-82-16,-1-5-174 15</inkml:trace>
  <inkml:trace contextRef="#ctx0" brushRef="#br0" timeOffset="270461.4594">13021 13939 859 0,'-17'-5'381'0,"-26"-4"-200"15,-2 8-35-15,-2 13-73 16,4 7-38-16,10 15-41 16,4 9-16-16,11 8-3 15,10 7-2-15,5 4 1 16,11 2 3-16,16 0 6 16,4-5 7-16,26-14 27 15,9-13 9-15,22-20 10 16,2-14 16-16,3-26 10 15,-8-14 1-15,-19-19 8 16,-11-8-5-16,-36 0 49 0,-20 0 19 16,-39 5-2-16,-11 8-7 15,-21 16-75-15,0 14-29 16,5 18 0-16,4 10-98 16</inkml:trace>
  <inkml:trace contextRef="#ctx0" brushRef="#br0" timeOffset="272039.2147">14453 14651 638 0,'9'-7'326'0,"9"-8"-93"15,2-1-38-15,-6-4-51 16,-3-1-23-16,-7-3-25 15,-4 1 0-15,-13-1-15 16,-6 2-11-16,-11 7-33 16,-9 2-16-16,-3 13-35 15,-1 9-13-15,4 16-14 16,7 6-4-16,11 10 8 16,9 3 2-16,14 2 13 15,8-4 6-15,11-11 9 16,9-7 7-16,8-15 10 15,6-8 5-15,-2-12 6 16,-3-9 3-16,-10-7 1 16,-7-2-2-16,-9 0-3 15,-5 2-3-15,-8 4-9 16,-4 6-4-16,-4 11-12 0,-4 3-9 16,2 12-6-16,-1 6-3 15,7 5 5-15,8 4 5 16,9 4 4-16,8-2 3 15,9 1 7-15,-1 0 2 16,4-8-21-16,-3-2-108 16</inkml:trace>
  <inkml:trace contextRef="#ctx0" brushRef="#br0" timeOffset="272227.0782">14788 14731 1046 0,'0'4'443'0,"2"6"-217"16,5 3-94-16,7 11-38 15,6 6-22-15,2 2-39 16,1 4-9-16,-1-11-107 16,-3 0-99-16</inkml:trace>
  <inkml:trace contextRef="#ctx0" brushRef="#br0" timeOffset="272382.8952">15013 14696 1251 0,'-14'5'504'0,"-17"13"-319"0,-6 4-45 16,-3 12-60-16,1 5-25 15,-1 6-36-15,5 1-7 16,8-9-85-16,9-4 233 15</inkml:trace>
  <inkml:trace contextRef="#ctx0" brushRef="#br0" timeOffset="272653.1213">15250 14511 1085 0,'6'1'417'0,"12"-1"-285"15,6 8-63-15,15-6-29 16,6 2-12-16,7 2-51 15,0-5-106-15</inkml:trace>
  <inkml:trace contextRef="#ctx0" brushRef="#br0" timeOffset="272813.8326">15275 14652 895 0,'2'3'428'0,"11"2"-130"16,9-1-133-16,17-1-67 16,6-3-34-16,11-1-47 15,2-1-57-15</inkml:trace>
  <inkml:trace contextRef="#ctx0" brushRef="#br0" timeOffset="273063.808">15828 14632 1132 0,'2'0'458'0,"10"-3"-247"15,8 0-62-15,20 0-22 16,7 2-16-16,11 0-50 16,-1 1-22-16,-6 2-23 15,1-1 8-15,-5 1-272 16</inkml:trace>
  <inkml:trace contextRef="#ctx0" brushRef="#br0" timeOffset="273662.9004">16724 14602 1131 0,'16'1'406'0,"34"-3"-303"0,22 1-127 0,46-1 18 16,21-2 36-16,41 2 64 15,16 1 19-15,27-2-3 16,9 3-23-16,-4-1-50 15,-10 1-17-15,-44 5-6 16,-26 4 2-16,-49 8-50 16</inkml:trace>
  <inkml:trace contextRef="#ctx0" brushRef="#br0" timeOffset="274225.2572">17044 14038 600 0,'0'-2'320'16,"-2"1"-96"-16,1 11-108 15,-7 4-41-15,2 14-24 16,4-2 4-16,3 6-10 16,10-1 10-16,7-5 0 15,5-2 4-15,4-13 2 16,3-8-3-16,2-11-7 16,-5-9-2-16,-4-8-6 15,-4-5-6-15,-8-2-7 16,-2 0-4-16,-9-1-12 15,0-1-5-15,-8 9-14 16,-1 5-9-16,0 20-14 0,0 6-7 16,5 17-1-16,2 2 3 15,3 11 13-15,5 6 8 16,2-1 12-16,3 3-23 16,-1-7-315-16</inkml:trace>
  <inkml:trace contextRef="#ctx0" brushRef="#br0" timeOffset="274459.5885">16998 13702 995 0,'0'2'388'0,"1"13"-262"16,5 14-62-16,5 30-19 15,6 16 7-15,-2 17 6 16,-1 5-10-16,-5-4-16 16,-9-2-3-16,-6-9 3 15,3-4 2-15,-3-18-50 16,1-10-65-16</inkml:trace>
  <inkml:trace contextRef="#ctx0" brushRef="#br0" timeOffset="274943.8502">17418 14249 901 0,'0'9'388'16,"-2"4"-181"-16,-1 12-154 16,0 2 0-16,-3 8-28 15,1 1-6-15,0-5-4 16,0-4 1-16,3-12-14 15,2-7-27-15,8-10-53 16,4-8-19-16,9-12-29 16,5-5 14-16,4-2 44 15,-4-2 17-15,-3 8 82 16,-7 5 32-16,-8 9 46 16,-4 5 2-16,-11 8-39 15,-3 1-18-15,-4 10-43 16,-5-3-2-16,5 2-5 15,3 0-3-15,7-3 12 0,9 3 23 16,9 1 39-16,4 0 15 16,7-5 0-16,-2-2-19 15,7-3 7-15,0-5-91 16</inkml:trace>
  <inkml:trace contextRef="#ctx0" brushRef="#br0" timeOffset="276427.8777">17829 14015 569 0,'3'12'267'0,"0"8"-91"15,2 7-76-15,-1 3-2 16,0 1-2-16,1-1-12 16,0-2-18-16,-1-4-12 0,0-10-13 15,0-6-3-15,-2-8 10 16,3-6 1-16,-4-10-2 15,1-5-4-15,3-5-13 16,-1-2-8-16,9-1-4 16,2 6 1-16,6 10 12 15,2 3 4-15,-1 11 2 16,2 3-2-16,-7 3-7 16,-1 1-1-16,-4 6 0 15,-5 2-2-15,-5 1-9 16,-2 2-1-16,0-2 0 15,-3-3 2-15,0-4 6 16,3-5 5-16,0-9-1 16,5-3-5-16,5-6-10 15,5-4-9-15,6-2-4 0,2 0-2 16,3 2 1-16,-2 2-3 16,-1 9-3-16,-4 5-3 15,-5 7-4-15,-3 5 1 16,-8 8 10-16,-5-1 6 15,-5 10 9-15,-1 0 2 16,1-4-1-16,7-1-7 16,11-9-124-16</inkml:trace>
  <inkml:trace contextRef="#ctx0" brushRef="#br0" timeOffset="277052.7186">18683 14172 708 0,'2'-4'348'0,"4"-7"-112"0,-2-1-46 15,-4-2-63-15,-4-4-19 16,-7-3-40-16,-5 0-17 15,-13 3-26-15,0 5-16 16,-6 8-21-16,4 6-9 16,8 15-14-16,3 9 2 15,12 2 8-15,0 0 2 0,10-4 10 16,6-4 6-16,8-6 7 16,3-4 4-16,10-9 6 15,-2-3 2-15,1-11 2 16,-3-1 0-16,-7-1 1 15,-7-3 0-15,-7 7-3 16,-2 7-3-16,-2 6-9 16,-1 8-4-16,1 9-6 15,1-1-2-15,3 10 0 16,6 5-1-16,-1 7 3 16,2 4 4-16,-6 2-10 15,-6-6 52-15,-14-7 68 16,-8-2 21-16,-11-16 36 15,0-7-40-15,-6-13-57 16,1-8-20-16,4-3-63 16,1 1-55-16</inkml:trace>
  <inkml:trace contextRef="#ctx0" brushRef="#br0" timeOffset="277966.7832">17668 14871 778 0,'5'0'327'0,"6"6"-155"16,5 5-64-16,3 17-15 15,0 8 13-15,-4 2-5 16,-5 4-6-16,-9-8-21 15,-1-5-15-15,-3-9-15 16,2-7-1-16,2-13 5 16,4-7-2-16,4-16-12 0,7-5-9 15,6-2-19-15,5-3-7 16,7 4-5-16,-2 4-1 0,-5 14-2 16,0 11 2-16,-11 12 2 15,-6 9 2-15,-6 3 3 16,-3 1 0-16,-2 1 4 15,0-3 2-15,-2-7 4 16,1-2 1-16,1-12 8 16,-2-1 1-16,5-6 1 15,-2 4-3-15,1-6-12 16,7-21-6-16,22-29-10 16,-9 35 0-16,-5 5-8 15,6 12-1-15,-5 11 12 16,1 7 3-16,3 5 16 15,-4 1 7-15,-5-2 0 16,-1-1 0-16,-4 1 8 16,-4-2 11-16,-4-1 16 15,-4 1 6-15,0-2-6 16,3-1-11-16,3-2-18 16,0-5-54-16</inkml:trace>
  <inkml:trace contextRef="#ctx0" brushRef="#br0" timeOffset="281228.5025">19162 14546 926 0,'11'-1'395'0,"20"-2"-236"0,10 2-53 16,20 0-56-16,5 1-26 16,-4 0-88-16,-4 0-322 15</inkml:trace>
  <inkml:trace contextRef="#ctx0" brushRef="#br0" timeOffset="281415.8983">19236 14694 1146 0,'14'3'441'0,"20"-1"-331"15,11-2-35-15,12 0-37 16,2-1-10-16</inkml:trace>
  <inkml:trace contextRef="#ctx0" brushRef="#br0" timeOffset="281663.7942">19845 14584 905 0,'20'0'456'0,"13"0"-115"16,14 0-163-16,5 2-16 15,0-1-65-15,2 2-37 16,-8-3-61-16,-3-2 12 16</inkml:trace>
  <inkml:trace contextRef="#ctx0" brushRef="#br0" timeOffset="282194.549">20580 14411 880 0,'-8'13'351'16,"-5"14"-211"-16,7 5-47 15,10 0-32-15,10-5-8 16,10-5-23-16,6-2-10 0,8-10 0 16,0-6 3-16,-2-8 8 15,-5-9 3-15,-6-8 0 16,-1-5-4-16,-11-10-5 16,-2 0-3-16,-11-1-8 15,-1 4-2-15,-6 15-4 16,-1 8-3-16,2 23-1 15,-1 7 0-15,7 15-4 16,3 4 0-16,9 0-1 16,-1-2 1-16,6-5-36 15,-5-3-83-15</inkml:trace>
  <inkml:trace contextRef="#ctx0" brushRef="#br0" timeOffset="282444.4804">20666 14104 1174 0,'-4'2'500'16,"-7"12"-268"-16,-1 11-94 15,2 22-63-15,-1 15-15 16,3 29-22-16,-1 13-5 15,-1 8-11-15,0 0-4 16,3-6 0-16,5-8 0 0,2-17-47 16,0-7-51-16,1-25-163 15,3-10-181-15</inkml:trace>
  <inkml:trace contextRef="#ctx0" brushRef="#br0" timeOffset="283001.634">21016 14570 1294 0,'-1'0'495'0,"1"9"-361"0,-1 7-49 16,3 12-49-16,1 7-8 15,0 4-12-15,1 0 0 16,-4-3 2-16,0-6 1 16,2-14-34-16,-1-9-26 15,9-16-40-15,2-9-9 16,6-9 18-16,4-3 21 15,-4-3 31-15,0 4 4 16,-8 9 13-16,-2 1 2 0,-8 15 1 16,-3 4 6-16,-11 9 11 15,-2 7 2-15,-3 7 12 16,5 1 0-16,11-1-11 16,8-3-1-16,15-4-2 15,9-6-4-15,16-1 7 16,5-7 2-16</inkml:trace>
  <inkml:trace contextRef="#ctx0" brushRef="#br0" timeOffset="283539.2003">21644 14504 966 0,'3'-12'423'16,"2"-13"-213"-16,-2 0-35 15,-8-5-50-15,-5 0-15 16,-17 0-26-16,-3 5-13 0,-7 10-39 16,2 7-23-16,-1 11-28 15,8 9-7-15,3 12-2 16,4 5 5-16,20 8 1 16,-1-2 1-16,13-5 8 15,8-2 3-15,4-15 10 0,4-5 3 16,-1-11 7-16,-2-6 2 15,-3-4 3-15,-4-3 0 16,-4 1-5-16,-3 4-5 16,-1 6-12-16,2 8-7 15,1 10-8-15,2 7-1 16,1 13 1-16,1 7 4 0,-2 8 9 16,-2 0 3-16,-12 0 21 15,-11-6 22-15,-18-6 40 16,-8-2 9-16,-10-8-2 15,-2-4-15-15,4-20-17 16,3-9-57-16,24-21-102 16</inkml:trace>
  <inkml:trace contextRef="#ctx0" brushRef="#br0" timeOffset="284289.4299">22481 14090 999 0,'-3'2'433'15,"1"0"-206"-15,-4 8-54 16,-3 9-54-16,-4-3-28 0,-1 8-56 16,5 0-13-16,6-3-15 15,8 2-3-15,15-6-1 16,5-2 0-16,14 0 4 15,4-4 0-15,0-8-59 16,-3-3-68-16,-8-7-284 16</inkml:trace>
  <inkml:trace contextRef="#ctx0" brushRef="#br0" timeOffset="284445.2252">22691 14103 1001 0,'-2'7'440'0,"-5"9"-213"16,0 11-72-16,2 10-53 16,1 6-32-16,1 13-42 0,2-1-6 15,-1 0-13-15,2-4-82 16</inkml:trace>
  <inkml:trace contextRef="#ctx0" brushRef="#br0" timeOffset="284804.5156">22587 13766 1088 0,'-25'-5'403'0,"-36"1"-307"15,0 10-32-15,-7 24-35 16,-3 17-11-16,-7 29-26 15,4 13-10-15,20 11 0 16,16 3 2-16,43 3 5 16,18-3 6-16,39-13 5 15,19-10 5-15,18-27 6 16,13-14 4-16,5-25 1 16,2-15-5-16,-8-33-17 15,-12-17-2-15,-28-32 20 16,-20-13 47-16,-38-13 118 15,-29-10 28-15,-43 2 4 16,-25 9-47-16,-36 24-117 16,-1 22-35-16</inkml:trace>
  <inkml:trace contextRef="#ctx0" brushRef="#br0" timeOffset="349867.1516">1967 15824 631 0,'-1'19'287'0,"-7"25"-92"15,-2 10-21-15,-7 13-49 16,-2-1-28-16,-4-1-75 15,1-3 2-15,5-14 1 16,2-9 1-16,5-17-1 16,2-12-3-16,8-13-17 15,7-9-10-15,7-18-12 16,4-8-4-16,7-13 8 16,-1-6 8-16,0-10 8 15,0-4 4-15,-6 6-3 16,-7 1 33-16,-4 25 41 15,-2 11 14-15,-5 19 11 16,1 7-42-16,-1 15-48 16,1 11-14-16,9 21-8 0,9 14 7 15,4 6 4-15,2 2 1 16,1-3 2-16,-3-6 4 16,-1-9-14-16,-2-8-72 15,-6-8-423-15</inkml:trace>
  <inkml:trace contextRef="#ctx0" brushRef="#br0" timeOffset="350007.8644">1908 16207 464 0,'6'1'194'16,"4"0"-52"-16,22 4-154 15,7 1 3-15,10-1 9 16,7 1 4-16</inkml:trace>
  <inkml:trace contextRef="#ctx0" brushRef="#br0" timeOffset="350279.7436">2416 16288 485 0,'2'7'296'16,"0"4"-50"-16,-1 10-84 15,-2 2-30-15,-3 5-59 16,-1 2-20-16,0-8-18 15,1-5-3-15,4-10 5 16,-1-7 2-16,3-11 3 16,3-7 1-16,3-16-5 0,2-4-7 0,4-1-7 15,5 4-3-15,4 11-13 16,3 6-3-16,-1 10-7 16,-4 8-6-16,-6 8-3 15,-1 7 1-15,-3 6 7 16,-3 5 2-16,2 4-18 15,-5 3-70-15</inkml:trace>
  <inkml:trace contextRef="#ctx0" brushRef="#br0" timeOffset="350582.2071">2987 16202 931 0,'-16'-9'460'15,"-7"-5"-157"-15,-9 2-137 16,-1 2-41-16,1 12-74 16,1 2-40-16,7 14-29 15,6 3-4-15,10 4-1 16,8 3 3-16,10 0 5 15,7-1 2-15,12-2 6 16,2-3 3-16,0-5 5 16,0-4 3-16,-8-9 14 15,-1-4-36-15,-9-8-98 16,-6-3-112-16</inkml:trace>
  <inkml:trace contextRef="#ctx0" brushRef="#br0" timeOffset="350691.6107">2894 15975 674 0,'-3'-9'458'16,"-5"-6"32"-16,3 5-235 16,4 13-169-16,1 9-51 15,4 11-33-15</inkml:trace>
  <inkml:trace contextRef="#ctx0" brushRef="#br0" timeOffset="351358.7354">3619 16145 877 0,'2'-1'299'16,"12"-2"-268"-16,6 3-9 16,6-4 11-16,6 0-2 15,-4 0-4-15,-1-3-3 16,-13 0 4-16,-4 1 13 31,-10 5 6-31,-9 0-5 16,-4 6-6-16,-3 7-16 0,-2 6-16 0,1 7-3 0,7 6-8 15,4 2-4-15,13 1 1 16,8-3 3-16,12-12 9 16,3-6 5-16,4-13 10 15,1-8 4-15,-4-10 6 16,-3-5 2-16,-8-6 1 15,-3 3 0-15,-10 2-1 16,-1 7-5-16,-6 9-18 16,-3 8-10-16,1 18-13 15,-1 8 0-15,2 12 11 16,1 2 7-16,5-3-12 16,2-5-175-16</inkml:trace>
  <inkml:trace contextRef="#ctx0" brushRef="#br0" timeOffset="351546.1776">4150 16132 768 0,'3'12'326'0,"6"5"-170"16,13 11-91-16,2 2 6 15,2-2 8-15,-8 2 6 31,-11-5 21-31,-9-5 9 0,-12-7-14 0,-5-6-10 0,-7-8-34 16,1-5-75-16</inkml:trace>
  <inkml:trace contextRef="#ctx0" brushRef="#br0" timeOffset="352139.7884">5230 16029 902 0,'-19'-6'410'15,"-19"-3"-196"-15,-2 6-41 0,4 3-66 16,8 2-51-16,11 8-56 16,7 5-27-16,13 4-8 15,9 3 2-15,11-1 12 16,8-2 9-16,2-5 12 16,-1-2 4-16,-7-5 8 15,-9-3 3-15,-14-1 6 16,-4-1 1-16,-16 0-4 15,-7 2-3-15,-8 1-9 16,-5 0-3-16,6 5-7 16,5 2-6-16,10 2-4 15,8 3-6-15,9 2-1 16,5-2 1-16,12 4 2 16,7-2 5-16,9-5 8 15,4 0 2-15,7-6 6 16,2-7-36-16</inkml:trace>
  <inkml:trace contextRef="#ctx0" brushRef="#br0" timeOffset="352678.8466">5274 15785 891 0,'11'-2'307'0,"17"-5"-273"15,7 1-25-15,14 5 0 0,-1 1 1 16,-10 5 2-16,-5-1 1 16,-18 1 6-16,-7-2 1 15,-6 2 9-15,-3-5 3 16,-7 0 0-16,-1-5-1 15,-2-4-14-15,3 1-8 16,-1 3-16-16,5 3-9 16,3 4-9-16,5 6-3 15,7 5 5-15,0 4 6 16,4 3 8-16,-4 1 5 0,0-2 5 16,-2 1 5-1,-7-5 6-15,-2-2 3 0,-8-2 1 16,0-3-3-16,4 1-13 15,1 4-9-15,8 7-14 16,3 5-3-16,8 13-3 16,6 5 5-16,4 6-2 15,0 4 63-15,-16 2 31 16,-7-4 35-16,-16 0 59 16,-9-4-49-16,-8-11 2 15,-5-9-24-15,-1-22-30 16,3-9-10-16,5-18-30 15,8-5-19-15,11-1-65 16,4 0-44-16,9 5-105 16,6 6-74-16</inkml:trace>
  <inkml:trace contextRef="#ctx0" brushRef="#br0" timeOffset="353342.37">5812 16125 672 0,'3'-9'370'0,"4"-7"-46"0,1 3-134 15,3 13-90-15,0 8-35 16,-3 11-47-16,-1 8-6 16,-7 11-1-16,-1 6 3 15,-2 3 2-15,2-2-1 16,6-9-70-16,10-11-91 0</inkml:trace>
  <inkml:trace contextRef="#ctx0" brushRef="#br0" timeOffset="353592.3126">6093 16130 787 0,'-8'-5'407'0,"-10"-2"-97"16,0 3-132-16,3 6-103 16,3 7-35-16,6 11-47 15,3 4-8-15,8 7-3 16,7-1 3-16,16-1 4 15,3-5 2-15,7-9 9 16,-3-5 1-16,-10-8 19 16,-7-4 10-16,-18-4 7 15,-11-3 2-15,-17-1-13 16,-7 1-11-16,-3 0-70 0,7 1-319 16</inkml:trace>
  <inkml:trace contextRef="#ctx0" brushRef="#br0" timeOffset="353995.1412">6339 16138 960 0,'-7'1'416'16,"-3"0"-209"-16,-3 4-88 15,5 5-61-15,2 2-27 16,5 8-32-16,3 3-5 15,11 2-1-15,4-2 3 0,7-8 5 16,3-3 7-16,-5-10 23 16,-1-2 26-16,-4-8 24 15,-5-6 4-15,-3-2-6 16,-5-3-22-16,-6 1-22 16,-2 3-7-16,-1 5-18 15,-5 9-8-15,2 7-15 16,-1 6-4-16,7 7-4 15,5 2 3-15,8-1 6 16,4-2 2-16,3-8 7 16,6 0 3-16,4-6 7 15,-2-6 10-15,-1-3 17 16,-8-4 6-16,-5-2 5 16,-3-2-4-16,-7-4-46 15,-1-3-74-15,-3 1-425 16</inkml:trace>
  <inkml:trace contextRef="#ctx0" brushRef="#br0" timeOffset="354089.0885">6511 15996 1065 0,'-10'-5'555'0,"-2"-4"-178"15,7 6-214-15,5 5-67 16,5 3-92-16,4 3-16 16</inkml:trace>
  <inkml:trace contextRef="#ctx0" brushRef="#br0" timeOffset="354416.9176">6951 16103 1049 0,'-8'-2'464'0,"-12"-1"-249"15,4 3-44-15,-10 4-91 16,-1 4-38-16,2 7-42 16,1 7-9-16,11 7-8 15,8 4-3-15,14 0 3 16,9-2 1-16,9-7 2 16,6-4 5-16,0-10 9 15,-3-5 5-15,-11-7 17 16,-8-7 9-16,-11-1 7 0,-8-2-2 15,-10 2-13-15,-8 1-13 16,-6-1-529-16</inkml:trace>
  <inkml:trace contextRef="#ctx0" brushRef="#br0" timeOffset="355060.0476">7275 16071 1178 0,'-13'-5'469'0,"-14"-2"-327"15,2 7-62-15,7 9-88 16,6 4-14-16,11 4-9 15,6 1 4-15,14 0 12 16,5-3 6-16,2-2 9 16,1-3 5-16,-11-5 7 15,-4 0 7-15,-12-2 1 16,-9-2-2-16,-16-1-3 16,-7 1-7-16,-5 4-6 15,2 1-2-15,13 3-6 16,7 3-7-16,11 3-6 0,4-2-1 15,10 4 3-15,3-4 4 16,6 2 8-16,3 0 4 16,3-4 2-16,2-3 4 15,1-9 4-15,-3-7 2 16,2-11 2-16,-3-4 2 16,-8-7-1-16,2-2 2 15,-7-3 3-15,-3 5 8 0,-2 8 1 16,-6 7-5-16,2 16-15 15,1 5-10-15,1 14-9 16,-1 5 0-16,-2-4 9 31,1-11 2-31,-1 1 7 0,-1 31 3 16,3-12-1-16,3-5-3 0,5-31-9 16,6-7-3-16,3-6-1 15,5-5 2-15,-1 4 3 16,2 4 2-16,1 12 1 15,-1 5 3-15,-5 15 7 16,-6 3 12-16,-14 4 24 16,-5 5 3-16,-15-1 5 0,-4 2 15 15</inkml:trace>
  <inkml:trace contextRef="#ctx0" brushRef="#br0" timeOffset="355966.0946">8381 16095 896 0,'6'3'335'0,"9"-2"-225"16,10 8-95-16,15-2-6 15,2-1 5-15,7-5 0 0,-6-4 3 16,-13 0-8 0,-10-5-16-16,-18 6-31 0,-14-2-6 15,-17 4 11-15,-6 2 18 16,-2 9 27-16,3-1 1 16,10 7-6-16,9 8-7 15,13 0-2-15,6 4 3 16,17 0 12-16,3-4 7 15,9-2 12-15,3-6 1 16,2-7 2-16,-1-6-2 0,-7-8 2 16,-4-6-3-16,-4-6-1 15,-5-3-4-15,-3-4-8 16,-4-2-3-16,-2 7-11 16,-4 4-5-16,-2 13-9 15,0 6 4-15,-1 11 13 16,2 4 10-16,-3 5 10 15,3 0-2-15,1-4-5 16,-2-4-1-16,4-8 7 16,-5-6 5-16,-1-14 4 15,8-7-2-15,1-10-11 16,0-3-6-16,4-2-9 16,-1 3-3-16,-1 5 0 15,2 12-3-15,-1 13-3 16,0 4-1-16,0 13-3 15,-1 3 0-15,2 3 5 16,-3-1 2-16,-2-1 5 0,-1-5 2 16,-3-8 9-16,-1-3 8 15,-3-10 5-15,0-7 0 16,1-4-5-16,0-4-8 16,4-1-14-16,2 1-5 15,4 6-15-15,2 6-6 16,3 8 0-16,5 5 2 15,2 9 3-15,4 3 5 0,-3 4 5 16,-2 4 20-16,-13-3 47 16,-8-2 25-16,-14-2 23 15,-9-2-16-15,-2-3-27 16,2-5-258-16</inkml:trace>
  <inkml:trace contextRef="#ctx0" brushRef="#br0" timeOffset="356340.997">9876 15662 592 0,'-4'-13'388'0,"4"-8"-15"15,-1 10-101-15,5 20-160 16,7 14-55-16,2 30-62 16,6 17 2-16,-1 26 10 15,-4 6 2-15,-6-4 6 16,-1-10 24-16,-4-24-280 16</inkml:trace>
  <inkml:trace contextRef="#ctx0" brushRef="#br0" timeOffset="356712.6356">10381 15762 623 0,'-15'5'298'0,"-16"13"-82"16,-10 4-64-16,-15 11-17 15,-1 8-26-15,1 4-54 16,-1 2-17-16,16-7-16 15,11-3-13-15,19-10-9 16,11-6-4-16,17-8 17 16,8 1 12-16,16 0 17 15,6 1 4-15,4 1-18 16,1-1-5-16,-9-2-6 0,-7-5-1 16,-9-2-18-16,-6-6-14 15,-2-10-5-15,-8-2-4 16,-2-9 18-16,-1 0 10 15,-6 4 0-15,1 1 1 16,-4 9 7-16,0 7 2 16,0 14 10-16,-1 5 7 15,4 11-6-15,-1-2-2 0,3 0-4 16,2-3 3-16,6-5-119 16</inkml:trace>
  <inkml:trace contextRef="#ctx0" brushRef="#br0" timeOffset="356962.5886">10541 16079 864 0,'13'10'381'16,"7"4"-184"-16,1 8-113 15,0 7-5-15,-5-2-34 16,-2-1-11-16,-5-4-7 15,-1-7 3-15,0-9 31 16,-2-7 18-16,2-12 8 16,-2-6-4-16,0-4-37 15,1 0-23-15,-2 4-68 0,1 6-91 16</inkml:trace>
  <inkml:trace contextRef="#ctx0" brushRef="#br0" timeOffset="357212.5306">10836 16126 1170 0,'4'0'503'16,"3"3"-262"-16,-1 4-99 0,-3 3-54 15,-1 7-25-15,-7 3-23 16,-5 2-4-16,4-2-11 16,-5-6-3-16,6-9 0 15,10-7-2-15,3-16-11 16,7-4-7-16,9-6-8 15,-1-1-4-15,4 5 0 16,4 6-1-16,1 13 4 16,-1 6 4-16,-5 14 8 15,-9 8 6-15,-11 14-3 16,-5 9 0-16,-8 6 19 16</inkml:trace>
  <inkml:trace contextRef="#ctx0" brushRef="#br0" timeOffset="357829.5753">11270 16089 895 0,'1'3'311'16,"9"4"-249"-16,7-3-12 16,17-1 17-16,7-3-7 15,8-3-28-15,-2-2-7 16,-10-4-4-16,-6 8-1 16,-21-2 2-16,-10 3-3 15,-19 9-5-15,-10 0 0 0,-9 7-8 16,1 1 1-16,12 0-3 15,5-4-2-15,17 2 3 16,4 2 4-16,15 0 9 16,7 0 7-16,9-3 10 15,6-2 2-15,-4-6 3 16,-2-5 0-16,-3-6-2 16,-3-4-1-16,-4-10-8 15,0-4-4-15,-2-2-9 16,-6-5-2-16,-2 3-2 15,-4 6 0-15,-5 6 8 16,-3 8-3-16,-6 12 0 16,0 6 0-16,3 8-9 15,3 4 0-15,7 4-3 16,0 2 14-16,4-4 13 0</inkml:trace>
  <inkml:trace contextRef="#ctx0" brushRef="#br0" timeOffset="357993.7619">11785 16042 1054 0,'3'-8'474'15,"4"-2"-210"-15,7 10-149 16,5 18-56-16,0 10-33 0,2 8-19 16,-7 2 3-16,-6 0 2 15,-5-1-21-15</inkml:trace>
  <inkml:trace contextRef="#ctx0" brushRef="#br0" timeOffset="358212.2774">12047 16068 1101 0,'-4'0'420'16,"-6"3"-308"-16,-5 4-18 15,-11 7-33-15,-1 2-13 16,-3-2-23-16,3 1-9 15,9-4-11-15,6 1-6 0,17-3-8 16,6 1-2-16,15-3 4 16,7-1 4-16,8 0 5 15,-1-4 3-15,1 4-93 16,-6-3-19-16,-10-2-347 16</inkml:trace>
  <inkml:trace contextRef="#ctx0" brushRef="#br0" timeOffset="358452.777">12178 16170 129 0,'4'-10'256'16,"1"5"34"-16,2-8 123 15,-1 2-50 1,2 11-124-16,-3 0-50 16,-3 9-65-16,3 6-30 15,-3 0-21-15,-4-2-10 16,0-4-18-16,0-4-3 16,2-8-13-16,5-6-9 15,11-6-15-15,1-3-7 0,6-1-6 16,3 3 2-16,-6 9-1 15,3 5-4-15,-3 8-3 16,-3 9-1-16,-4 4 6 16,-4 8 4-16,-5 2 5 15,-4-2 0-15,-4 0 9 16,-4-4-21-16,1-12-93 16</inkml:trace>
  <inkml:trace contextRef="#ctx0" brushRef="#br0" timeOffset="358594.1632">12334 15694 1298 0,'0'5'452'0,"0"6"-392"16,1 4-61-16,5 10-14 0,3 9 196 16</inkml:trace>
  <inkml:trace contextRef="#ctx0" brushRef="#br0" timeOffset="358719.134">12652 16201 1036 0,'9'9'534'15,"8"12"-54"-15,-2 5-271 16,-7 0-98-16,-4 1-10 0,-13-5-53 16,-5-7 12-16</inkml:trace>
  <inkml:trace contextRef="#ctx0" brushRef="#br0" timeOffset="359947.5952">13500 16043 849 0,'8'-11'355'0,"16"-10"-204"16,2 1-18-16,4 8-48 16,2 7-28-16,-6 14-39 0,-6 8-10 15,-6 14-3-15,-7 6 5 16,-9 6 1-16,-2 1 0 16,4 0 1-16,2-4-3 15,8-9 3-15,5-3 1 16,9-14 2-16,4-8 4 15,8-12 3-15,-3-8 3 16,-3-8-1-16,-1-3-1 0,-5-6-8 16,0 2-3-16,-4 4-2 15,-5 0 0-15,-9 6 4 16,-6-3 0-16,-4 8-2 16,-3 2-3-16,0 3-4 15,0 8 0-15,-2 2 1 16,2 4 3-16,0 8 5 15,2-1 0-15,5 7 1 16,3 3-1-16,7 5-4 16,2 1 0-16,1 2 0 15,-1-1 5-15,-3-5-99 16</inkml:trace>
  <inkml:trace contextRef="#ctx0" brushRef="#br0" timeOffset="360425.7262">14137 16347 587 0,'-1'-3'338'0,"-2"-6"-47"16,1 2-80-16,2 6-88 16,-2 1-39-16,1 0-47 15,-1 0-14-15,2 23-11 16,4 38 2-16,-2-21 0 15,4 3 2-15,-4-6 4 16,-1-4 1-16,1-10 5 16,-2-6-14-16,-2-9-170 15</inkml:trace>
  <inkml:trace contextRef="#ctx0" brushRef="#br0" timeOffset="360816.0876">14064 16403 848 0,'6'-6'398'0,"3"-2"-166"16,12-1-108-16,0-1-29 15,11 4-43-15,3-1-15 16,5 5-13-16,-3 2-4 15,-10 2-5-15,-6 6-5 16,-17 6-4-16,-5 1 0 0,-16 7 2 16,-3 0 2-16,-5-5 3 15,5-3 1-15,8-10-6 16,10 1-4-16,9-4-8 16,5-1-3-16,11 1-1 15,2 2 2-15,7 2 0 16,-2 6 2-16,-8 4 2 15,-7 2 2-15,-17 3 9 16,-12 0 5-16,-17-4 7 16,-5-1 4-16,-5-9-46 15,6-5-377-15</inkml:trace>
  <inkml:trace contextRef="#ctx0" brushRef="#br0" timeOffset="361222.4518">14130 15756 773 0,'6'-10'390'0,"-1"-7"-140"0,13 2-70 15,6 1-23-15,8 8-56 16,3 4-28-16,1 6-34 16,-8 9-8-16,-17 5-6 15,-9 8 4-15,-17 6-3 16,-3 5-2-16,-7 3-7 15,0-5-3-15,13-10-6 16,3-6 1-16,14-12-2 16,10-3-1-16,4-4 0 15,8-1-1-15,10 0-2 16,4 0-3-16,10 1 10 16,1 0 470-16</inkml:trace>
  <inkml:trace contextRef="#ctx0" brushRef="#br0" timeOffset="361579.3998">14872 16115 647 0,'0'-4'405'0,"0"0"-38"0,12 4-177 15,9 0-22-15,17 3-89 16,5-1-20-16,9 0-35 16,1 2-4-16,-9-3-3 15,0 2 0-15,-13-4-61 16,-3-2-73-16</inkml:trace>
  <inkml:trace contextRef="#ctx0" brushRef="#br0" timeOffset="361782.4778">14908 16262 700 0,'8'2'375'15,"16"0"-74"-15,10-2-26 16,13-1-64-16,4-3-45 15,-3-2-78-15,-1 2-26 16,-7-2-30-16,-5 0-14 16</inkml:trace>
  <inkml:trace contextRef="#ctx0" brushRef="#br0" timeOffset="362334.922">15701 16078 914 0,'11'-4'421'0,"12"0"-201"16,-3 5-66-16,-7 13-89 16,-4 8-19-16,-11 11-17 15,-5 3 0-15,-4 7-11 16,0-2-3-16,10-3-5 15,3-3-1-15,17-9 2 16,5-6 3-16,8-16 8 16,4-5 4-16,2-13 5 15,-2-6 1-15,-5-8-7 16,-1 0-5-16,-10-3-7 16,0 2-5-16,-7 5-2 15,-2 1 0-15,-5 8-1 16,-5 4-1-16,-3 6-10 0,-7 2-5 15,1 7-5-15,-1 5-1 16,7 10 11-16,0 5 5 16,3 5 4-16,0 2 3 15,2 4-1-15,8 0-2 16,-3 1 51-16,5-6-79 16</inkml:trace>
  <inkml:trace contextRef="#ctx0" brushRef="#br0" timeOffset="362743.6457">16260 16404 1084 0,'-3'4'423'0,"-4"9"-278"16,-5 8-73-16,0 10-10 15,-5 2-17-15,-2-1-18 16,5-3-5-16,3-9-5 16,5 1 1-16,6-12 13 15,-2-5 7-15,2-9 9 0,0-9 1 16,4-2-13-16,5-6-7 16,5-9-8-16,2-1-5 15,2-8-4-15,-2 2-3 16,2 9-6-16,-4 3 0 15,-3 16-2-15,-2 8 0 16,-5 11-4-16,3 8-1 16,4 11 1-16,-2 3 2 15,6 4 2-15,1 3 1 0,-2-5 1 16,2-1 1-16,-4-4 2 16,0-6 3-16,0-5-52 15,-3-4-63-15</inkml:trace>
  <inkml:trace contextRef="#ctx0" brushRef="#br0" timeOffset="362897.3715">16180 16561 1381 0,'10'-1'503'16,"21"1"-407"-16,7-1-56 0,10 1-13 15,0-2-10-15</inkml:trace>
  <inkml:trace contextRef="#ctx0" brushRef="#br0" timeOffset="363380.4996">16218 15827 727 0,'-3'-12'367'15,"2"-8"-145"-15,13 1-134 16,9-1-32-16,9 6-23 16,4 4 10-16,4 9 18 15,-1 3-2-15,-5 12-29 16,-7 2-6-16,-20 6 31 15,-9 3 11-15,-23 7 6 16,-7 2-2-16,-6 2-37 16,5-2-11-16,15-10-10 15,13-5-4-15,15-10 0 16,8-4-2-16,17-3-2 16,1-2 1-16,7 5-3 15,2-2-1-15,-8 8 59 0,-3-2-13 16</inkml:trace>
  <inkml:trace contextRef="#ctx0" brushRef="#br0" timeOffset="364224.1669">16758 16239 714 0,'10'-1'380'0,"3"-2"-97"16,20-2-87-16,13 3-5 16,15-3-56-16,7 2-29 15,6 2-58-15,-6-2-16 16,-13 2-15-16,-9 0 15 0,-22 1-112 16,-10 0-96-16</inkml:trace>
  <inkml:trace contextRef="#ctx0" brushRef="#br0" timeOffset="364442.947">17031 16057 651 0,'-2'-2'334'15,"2"-2"-110"-15,0 8-111 16,-1-4-36-16,0 16-37 15,0 54-5-15,0-13 3 16,0 9-3-16,2 3-6 16,2-1-1-16,3-13-3 15,4-12-167-15</inkml:trace>
  <inkml:trace contextRef="#ctx0" brushRef="#br0" timeOffset="365005.1303">17801 16160 671 0,'-22'-6'338'0,"-20"-9"-119"16,5-8-18-16,19-19-60 16,11-4-46-16,20-6-60 15,12 2-17-15,15 12-8 0,4 10 11 16,5 20 23-16,0 13 11 16,-6 26-19-16,-7 10-3 15,-18 11-2-15,-12 1 2 16,-25 0 3-16,-14 1-1 15,-19 2-9-15,-9-2-5 16,3-8-3-16,11-8 4 16,17-17 2-16,13-11-2 15,17-14-19-15,5-9-6 16,19-6-12-16,3 2 9 0,15 4 32 16,-1 5 10-16,2 13 5 15,-2 5-6-15,-6 11-21 16,-5 3 31-16,-8-1-77 15</inkml:trace>
  <inkml:trace contextRef="#ctx0" brushRef="#br0" timeOffset="365543.5441">18442 16303 671 0,'2'-6'364'16,"-2"-8"-102"-16,-2-1-80 15,-2-2-31-15,-5-4-32 16,1-2-8-16,-8 0-13 16,-5-1-9-16,-6 9-36 15,-6 6-20-15,1 10-31 16,1 6-10-16,3 12-13 16,6 4 1-16,9 11 3 15,8 1 6-15,12 2 9 16,8-2 1-16,9-11 3 0,3-3 2 15,8-15 6-15,-2-9 1 16,0-12-20-16,-2-5-10 16,-10-8-14-16,-4 0-3 15,-6-1 15-15,-6 1 10 16,-5 9 7-16,-1 8 3 16,-6 9 2-16,0 8 0 15,4 8-1-15,1 3 0 0,8 8-3 16,8 2 0-16,-2 4 3 15,1 4 1-15,1-3-7 16,0-3 114-16</inkml:trace>
  <inkml:trace contextRef="#ctx0" brushRef="#br0" timeOffset="365762.2516">18612 16302 896 0,'13'6'394'15,"8"5"-152"-15,6 11-128 16,2 7 23-16,-2 4-20 16,-5-1-23-16,-5-2-46 0,-3-7-13 15,-5-9-135-15,1-5-160 16</inkml:trace>
  <inkml:trace contextRef="#ctx0" brushRef="#br0" timeOffset="365886.7653">18887 16257 1055 0,'-13'7'469'16,"-19"9"-179"-16,1 7-112 0,-13 16-58 15,-2 4-25-15,-1 8-57 16,3 0-2-16</inkml:trace>
  <inkml:trace contextRef="#ctx0" brushRef="#br0" timeOffset="366351.2263">19511 15563 949 0,'-11'0'399'15,"-19"3"-229"-15,-8 15-77 16,-6 30-70-16,-3 14-5 16,7 41-9-16,8 8 5 15,21 10-1-15,12-4 0 16,23-21 0-16,17-4 2 0,22-16-2 16,10-15 5-16,21-21 195 15</inkml:trace>
  <inkml:trace contextRef="#ctx0" brushRef="#br0" timeOffset="366837.115">19654 15968 1068 0,'3'2'416'0,"7"7"-248"15,5 8-42-15,14 11-39 16,10 5-4-16,10 3-46 16,0 2-11-16,-2 0-8 15,-9-2 0-15,-8-4-72 16,-3-8-130-16</inkml:trace>
  <inkml:trace contextRef="#ctx0" brushRef="#br0" timeOffset="367063.1909">20004 15982 801 0,'-6'0'384'15,"-8"3"-122"1,-2 8-67-16,-8 10-49 15,-7 8-24-15,-13 8-45 16,-5 2-25-16,-5 2-28 16,6 1-7-16,16-5 15 15,7-11-42-15</inkml:trace>
  <inkml:trace contextRef="#ctx0" brushRef="#br0" timeOffset="367547.2386">20123 16187 662 0,'0'10'285'0,"0"2"-80"16,2 14-147-16,2 5 17 15,2 6 23-15,2 3-11 16,-1 3-27-16,-2-5-14 16,1-6-11-16,-3-9-36 15</inkml:trace>
  <inkml:trace contextRef="#ctx0" brushRef="#br0" timeOffset="367913.7375">20080 16198 591 0,'6'-4'261'15,"10"-3"-68"-15,5-1-116 16,10 6-9-16,8 0 17 16,9 4-14-16,1 2-10 15,-9-1-15-15,-8 3-13 16,-20-2-11-16,-13 3-3 15,-18 4-6-15,-6-1 0 0,-6 3-4 16,1-2 0-16,6-2 0 16,6-2-2-16,18-1 1 15,8-1 7-15,21 1 15 16,6 0 3-16,5 7 4 16,-4 3-6-16,-13 11-10 15,-9 2 7-15,-25 3 19 16,-9 4 11-16,-20-8 11 15,-6-3-4-15,4-15-16 16,5-8-57-16</inkml:trace>
  <inkml:trace contextRef="#ctx0" brushRef="#br0" timeOffset="368334.716">20612 16130 560 0,'-2'-1'359'0,"0"1"48"15,2 1-159-15,0-1-72 16,2 0-5-16,28 3-33 16,55 2-38-16,-26-6-41 15,-1-5-18-15,1 1-97 16,-9-2-273-16</inkml:trace>
  <inkml:trace contextRef="#ctx0" brushRef="#br0" timeOffset="368616.2985">21136 15982 1024 0,'2'-7'456'0,"4"-4"-199"16,4 3-58-16,9 8-73 15,5 7-30-15,16 16-61 16,5 9-14-16,6 8-13 16,-5 0-1-16,-14-2 0 15,-9-2-15-15,-11-7-133 16</inkml:trace>
  <inkml:trace contextRef="#ctx0" brushRef="#br0" timeOffset="368822.084">21531 15906 1145 0,'-15'-8'494'0,"-5"-5"-266"15,1 19-113-15,0 8-29 16,-1 17-42-16,-4 9-11 15,-14 4-9-15,-2 2-3 16,-1-4-3-16,2-5-4 0,9-7-2 16,7-1 18-16,8-11-83 15,7-3-508-15</inkml:trace>
  <inkml:trace contextRef="#ctx0" brushRef="#br0" timeOffset="369165.7537">21641 16221 1160 0,'-6'4'438'0,"-5"8"-322"16,-4 4-46-16,0 10-26 15,1 0-9-15,3 2-11 16,6-2-4-16,1-10 2 0,3-4 11 15,1-13 14-15,0-9 2 16,5-10-5-16,3-7-11 16,5-6-17-16,1-3-4 15,4 0-4-15,-2 6 5 16,-1 10 8-16,-1 5 2 16,-3 15-7-16,-3 2-7 15,1 15-11-15,2 7-4 16,3 8 5-16,2 0 1 0,1 2 1 15,1 1 1-15,-5-5-17 16,-1-2-57-16,-8-13-216 16</inkml:trace>
  <inkml:trace contextRef="#ctx0" brushRef="#br0" timeOffset="369322.0051">21569 16318 1165 0,'6'-4'472'0,"11"-4"-302"16,6 1-63-16,20-1-53 16,8 2-30-16,8 6-36 15,-5 0-52-15</inkml:trace>
  <inkml:trace contextRef="#ctx0" brushRef="#br0" timeOffset="369630.4496">22063 15633 1174 0,'24'28'422'15,"29"44"-351"-15,0 22-3 16,-13 8 13-16,-7 2 2 0,-21-5-11 16,-14-10 1-1,-19 1-29-15,-8-3-7 0,-13-16 0 16,1-11-13-16,0-23-1 15</inkml:trace>
  <inkml:trace contextRef="#ctx0" brushRef="#br0" timeOffset="379485.2195">22764 16054 891 0,'5'1'351'0,"19"0"-215"15,10 0-47-15,26-3-15 16,17-2-20-16,17 6-37 16,3-1-5-16,-14-1-22 15,-11 4-50-15,-28-1-171 16</inkml:trace>
  <inkml:trace contextRef="#ctx0" brushRef="#br0" timeOffset="379703.5978">22782 16193 592 0,'-3'0'302'0,"3"0"-57"16,14-1-96-16,17 1-70 0,17 0-4 16,26 1-31-16,8-1-19 15,11 0 37-15,-6 0-120 16,-16 1-201-16,-8-2-124 16</inkml:trace>
  <inkml:trace contextRef="#ctx0" brushRef="#br0" timeOffset="379906.8678">23391 15966 908 0,'19'7'384'16,"17"9"-194"-16,2 13-98 15,-1 3-7-15,-13 4-13 16,-7-5-11-16,-17-6-22 15,-5-1-5-15,-9-7-75 16,-4-3-112-16</inkml:trace>
  <inkml:trace contextRef="#ctx0" brushRef="#br0" timeOffset="380109.7235">23008 15990 943 0,'-25'14'461'16,"-16"3"-178"-1,-13 18-135-15,-2 5-18 16,5 10-75-16,8 5-21 16,34-1-34-16,20 1-9 15,47-16-4-15,26-8 34 16</inkml:trace>
  <inkml:trace contextRef="#ctx0" brushRef="#br0" timeOffset="380937.3919">1723 17497 651 0,'7'2'288'15,"8"2"-96"-15,28-1-125 16,22 2-13-16,26 1 10 16,12-1-8-16,3 2-16 15,-6 1 76-15</inkml:trace>
  <inkml:trace contextRef="#ctx0" brushRef="#br0" timeOffset="381171.9171">1808 17625 666 0,'15'0'304'16,"13"1"-27"-16,26 0-253 15,10-1 6-15,16 5 13 16,1-4-7-16,-3 3-13 16,-2-3 13-16,-7-1-327 15</inkml:trace>
  <inkml:trace contextRef="#ctx0" brushRef="#br0" timeOffset="381386.43">2399 17427 1084 0,'19'11'352'0,"24"15"-350"16,0 5 3-16,-5 0 21 15,-6 1 7-15,-14-3-26 16,-4-1-172-16</inkml:trace>
  <inkml:trace contextRef="#ctx0" brushRef="#br0" timeOffset="381596.7185">2012 17419 1040 0,'-32'12'422'0,"-35"19"-272"16,0 5-48-16,14 5-53 15,14 0-35-15,31-3-33 16,15-4-5-16,34-7 5 16,16-4 19-16</inkml:trace>
  <inkml:trace contextRef="#ctx0" brushRef="#br0" timeOffset="382189.9438">3178 17373 981 0,'7'0'427'16,"4"-4"-231"-16,-2 13-95 16,-3 7-8-16,-8 16-38 15,-4 6-13-15,-7 5-12 0,2 5-4 16,3-7-15-16,8-3-4 15,10-10-4-15,7-8-3 16,16-12-1-16,4-8-1 16,10-8 6-16,4-9 6 15,-5-9 4-15,-3-5 2 16,-10-12-1-16,-8 0-1 16,-11-2 5-16,-9 5 2 15,-5 15 4-15,-4 6-3 0,-6 19 9 16,3 11 0-16,-5 13-4 15,5 6 0-15,6 9-17 16,1-3-5-16,12 3-4 16,-1-3 0-16,7-3-47 15,0-3-77-15</inkml:trace>
  <inkml:trace contextRef="#ctx0" brushRef="#br0" timeOffset="382408.8386">3684 17633 750 0,'-1'0'415'0,"-1"4"-8"16,2 7-220-16,-1 13-82 15,1 9-10-15,1 8-42 0,1 3-19 16,1-5-17-16,-1-3-2 15,1-13 21-15,-1-7-46 16,0-9-121-16,-2-8-156 16</inkml:trace>
  <inkml:trace contextRef="#ctx0" brushRef="#br0" timeOffset="382736.6876">3648 17682 959 0,'8'-6'413'0,"11"-7"-227"16,6 2-68-16,7 3-64 15,3 2-28-15,-1 6-26 16,-3 7 0-16,-6 3 4 16,-10 3 1-16,-15 2 4 15,-4-4 0-15,-11 2 1 16,0-4 4-16,1-3 0 15,4-3-3-15,5-1-17 16,7-2-9-16,8-2-8 16,4 2-3-16,8 6 8 15,2 1 2-15,-3 8 5 16,-8 2 3-16,-15 11 27 16,-13 7 10-16,-21 1 20 0,-3-1 7 15,-1-18-51-15,3-12-335 16</inkml:trace>
  <inkml:trace contextRef="#ctx0" brushRef="#br0" timeOffset="383979.3131">3838 17189 795 0,'-4'-9'357'0,"-3"-14"-171"16,7 0-85-16,12 0-88 15,6 2 10-15,7 8 3 16,4 5 3-16,0 11 9 16,0 8-10-16,-8 10 3 15,-8 3 8-15,-9 6 14 16,-7 0 0-16,-13 2-5 15,-1 0-6-15,-6-11-16 16,3-4 2-16,13-11-10 16,6-2-9-16,14-4-9 15,3 0-4-15,6-2 0 16,3-1 4-16,4 2 1 0,6 1 4 16,-2 4-487-1</inkml:trace>
  <inkml:trace contextRef="#ctx0" brushRef="#br0" timeOffset="384573.1186">4422 17566 913 0,'11'3'340'0,"23"0"-218"16,2-1-54-16,15 5 2 16,5-2-6-16,-3-3 20 15,-2-2-104-15</inkml:trace>
  <inkml:trace contextRef="#ctx0" brushRef="#br0" timeOffset="384754.1309">4445 17709 1210 0,'7'3'422'0,"10"1"-335"16,2 2-54-16,19 0 17 15,5-1-3-15,9-1-19 16,9-2 3-16</inkml:trace>
  <inkml:trace contextRef="#ctx0" brushRef="#br0" timeOffset="385139.7435">5396 17211 1160 0,'-18'-3'470'0,"-20"0"-325"0,3 5-51 16,-6 16-76-16,2 6-28 16,9 25-22-16,5 7 0 15,14 11 7-15,11 3 3 16,17-10 9-16,10-6 3 15,18-18 6-15,9-9 5 16,6-19 13-16,1-9 6 16,-4-20 15-16,-11-6 6 0,-10-15 20 15,-9-7 6-15,-15-7 15 16,-7-8 1-16,-16 3-17 16,-7 5-11-16,-10 12-38 15,-5 15-17-15,4 19-47 16,1 7-30-16,5 13-161 15</inkml:trace>
  <inkml:trace contextRef="#ctx0" brushRef="#br0" timeOffset="385359.4675">5481 17277 958 0,'-8'7'472'16,"-8"8"-187"-1,-11 14-100-15,2 8-35 16,-13 14-70-16,1 4-26 16,4 0-31-16,-3-4-8 15,15-13-26-15,4-6-342 16</inkml:trace>
  <inkml:trace contextRef="#ctx0" brushRef="#br0" timeOffset="386414.4555">5983 17400 510 0,'3'1'267'16,"10"1"-73"-16,6-1 20 15,17-1-45-15,10-1-36 16,14-2-58-16,-1-3-27 15,-4 2-25-15,-4-1-1 16,-16 2-105-16</inkml:trace>
  <inkml:trace contextRef="#ctx0" brushRef="#br0" timeOffset="386617.9288">6085 17537 628 0,'15'0'320'0,"22"-5"-42"16,9-2-107-16,16 3-34 16,0-4-34-16,-7 6-59 15,-8 0-14-15,-17 2-51 16</inkml:trace>
  <inkml:trace contextRef="#ctx0" brushRef="#br0" timeOffset="387758.8954">6694 17385 483 0,'14'-16'283'0,"8"-10"6"16,18-2-181-16,7 1-15 15,3 8-19-15,-6 4-6 16,-10 13-15-16,-5 5-10 0,-15 14 13 15,-1 10 4-15,-12 15 14 16,-7 7 4-16,1 7-20 16,-2 0-14-16,5-12-19 15,7-8-5-15,5-15-3 16,10-10-1-16,4-15 10 16,5-9 2-16,2-14 6 15,-2-7 0-15,-3-6-7 16,-3-3-5-16,-2 3-11 15,-3 4-3-15,-1 11-9 16,-6 8-2-16,-7 11-1 16,-2 6-3-16,-6 4-1 15,-1 7-2-15,1 10-3 16,-4 2 1-16,5 9 4 0,-2 5 4 16,0 0 5-16,3 4 3 15,2-3 2-15,4-3-38 16,4-9-171-16</inkml:trace>
  <inkml:trace contextRef="#ctx0" brushRef="#br0" timeOffset="388110.3967">7433 17630 812 0,'-1'7'411'16,"-4"3"-144"-16,2 5-104 15,-5 3-10-15,-2 3-71 16,1 3-25-16,0-4-23 16,4-3-4-16,3-11 2 15,2-5 1-15,3-12-6 16,2-7-5-16,2-7-12 16,-2-5-4-16,5-2-3 15,-1 1 1-15,2 2-2 16,1 3-2-16,-3 11-6 15,-2 6-3-15,0 9-5 16,-2 9 3-16,1 9 6 16,2 4 4-16,3 6 2 15,3 0 2-15,1 7-1 16,1-2 1-16,-3-4 3 16,-2 0 1-16,-4-11-18 15,-1-2-38-15,-5-6-142 16</inkml:trace>
  <inkml:trace contextRef="#ctx0" brushRef="#br0" timeOffset="388235.3556">7401 17735 927 0,'10'-5'387'15,"5"-3"-171"-15,15 0-201 0,6-1-1 16</inkml:trace>
  <inkml:trace contextRef="#ctx0" brushRef="#br0" timeOffset="388770.0398">7557 17154 527 0,'-12'-12'359'15,"-9"-12"-11"-15,5-5-175 16,16-1-107-16,8 2-65 16,11 3 11-16,8 8 1 15,5 6 16-15,7 9 8 16,3 14-18-16,-6 6 2 15,-9 7 10-15,-9 4 10 0,-18 2 11 16,-12-4-1-16,-12 5-3 16,-8-4-7-16,-2-2 0 15,4-4 0-15,11-9-7 16,8-5-3-16,12-5-14 16,9-1 0-16,12-1 3 15,5 0 0-15,9-2 1 16,7 2-7-16,0 0-6 15,-2 0 44-15,-10 5-207 16</inkml:trace>
  <inkml:trace contextRef="#ctx0" brushRef="#br0" timeOffset="390223.2452">8028 17558 807 0,'2'-2'332'0,"10"0"-173"16,8-5-20-16,29-1-24 15,16 2-19-15,22 1-53 16,4 5-9-16,-3 3 23 16,-17-2-68-16</inkml:trace>
  <inkml:trace contextRef="#ctx0" brushRef="#br0" timeOffset="390825.9254">8875 17479 768 0,'-8'-17'395'16,"-5"-15"-39"-16,6-9-225 16,12-1-49-16,11 0-30 15,7 6-30-15,12 14 10 16,3 8 5-16,7 16 4 15,3 9-21-15,-3 15-1 16,-10 7 4-16,-21 12 11 16,-17 5 2-16,-24 4-2 15,-10 3-5-15,-8-8-12 0,1-6 2 0,4-15-11 16,4-10-10-16,9-14-17 16,6-5-12-16,12-10-11 15,6-4 1-15,13 1 1 16,4-3 3-16,15 8 22 15,7 2 6-15,6 12 11 16,2 10 2-16,-3 9 0 16,-5 7 0-16,-7-3 42 15,-1-2 104-15</inkml:trace>
  <inkml:trace contextRef="#ctx0" brushRef="#br0" timeOffset="392167.2212">9480 17316 893 0,'-5'-3'365'0,"-5"5"-210"16,-1 7-72-16,3 19-54 16,4 11-13-16,4 8-22 0,8 4 0 15,7-9 16-15,5-8 5 16,10-14 11-16,3-11 9 15,4-13 17-15,1-7 2 16,-8-18 0-16,-2 0-4 16,-6-8-15-16,-7-3-6 0,-4 4-9 31,-5 3-5-31,-6 11-6 16,-1 7-4-16,-6 16-10 15,2 7 1-15,2 14-1 16,0 9 2-16,7 6 7 0,2 2 1 15,7 1 0-15,-1-9 11 16,-1-8-117-16,-2-7-171 16</inkml:trace>
  <inkml:trace contextRef="#ctx0" brushRef="#br0" timeOffset="392398.8843">9493 17148 842 0,'-5'-4'378'16,"0"0"-173"-16,1 5-96 0,3 20-63 15,3 10-20-15,5 28-14 16,0 15 11-16,1 18 13 16,0 7 0-16,-1-1-3 15,0-7-6-15,0-9-5 16,0-12 1-16,1-18-74 15,2-11 17-15</inkml:trace>
  <inkml:trace contextRef="#ctx0" brushRef="#br0" timeOffset="392784.43">9860 17658 941 0,'3'10'346'16,"1"13"-282"-16,-1 2 3 0,-2 7 6 16,-4 2-17-16,3-3-18 15,-1-5 1-15,-3-5-4 16,6-8-7-16,1-13-16 15,3-7-16-15,6-14-40 16,1-4-12-16,4-4 7 16,0 0 12-16,-2 6 32 0,-5 6 22 15,-9 9 23-15,-6 8 9 16,-10 10 15-16,-2 4-12 16,2 4-16-16,2 3-10 15,10-5-18-15,3 2-3 16,8-6-3-16,5 0 1 15,12-5 1 1,3-4 0-16,6-3-23 16</inkml:trace>
  <inkml:trace contextRef="#ctx0" brushRef="#br0" timeOffset="393385.4482">10374 17535 684 0,'1'-9'337'0,"-1"-7"-112"16,-1-8-26-16,-6-5-51 16,-1-1-25-16,-7-4-35 0,1 9-13 0,-9 8-33 15,0 10-13-15,-5 15-23 16,-4 10-13-16,3 17-15 15,4 2 1-15,9 7 2 16,8 1 7-16,14-9 4 16,7-3-3-16,11-17-4 15,4-10 2-15,-3-11 11 16,3-7 7-16,-9-6 13 16,-3-5 0-16,-5-2-2 15,-4 3-2-15,-1 2-12 16,-2 4-7-16,9 15-16 15,-2 2-6 1,6 13-1-16,0 9 3 16,0 8 7-16,2 5 4 15,-6 11 5-15,-7 3 4 16,-15 1 53-16,-5 4 28 0,-17-4 56 16,-2-4 19-16,-4-12-23 15,-3-8-19-15,2-21-38 16,-2-9-60-16,2-23-454 15</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0-29T12:42:22.573"/>
    </inkml:context>
    <inkml:brush xml:id="br0">
      <inkml:brushProperty name="width" value="0.05292" units="cm"/>
      <inkml:brushProperty name="height" value="0.05292" units="cm"/>
      <inkml:brushProperty name="color" value="#FF0000"/>
    </inkml:brush>
  </inkml:definitions>
  <inkml:trace contextRef="#ctx0" brushRef="#br0">10938 16803 803 0,'-12'2'387'16,"-17"12"-117"-16,-8 18-64 15,-6 28-71-15,-4 18-24 16,7 28-58-16,8 14-17 16,28 9-17-16,20-4-4 15,27-16-4-15,19-17 2 0,19-26 19 16,3-11 11-16</inkml:trace>
  <inkml:trace contextRef="#ctx0" brushRef="#br0" timeOffset="4330.1327">11295 17491 468 0,'6'0'263'0,"4"0"-74"0,-1-3-63 16,2-1 5-16,-7-1-18 15,-1-2 5-15,-3-3 15 16,-2-3-12-16,-9-1-17 16,-3 1-16-16,-8 0-15 15,-5 2-8-15,-3-1-22 16,-4 3-6-16,-2 7-32 15,3 4-11-15,5 12-24 16,5 8-8-16,13 9-4 16,5 4 3-16,12 4 14 15,9-2 8-15,13-7 12 16,3-10 5-16,2-11 5 16,-1-9 4-16,-4-14 7 15,-5-9 3-15,-4-15 4 16,-6-9 0-16,-4-12-5 15,-1-6-1-15,-4-4-8 16,1 4-3-16,-4 18-1 16,-2 9 8-16,-1 19 17 0,0 7 2 15,-3 9-12-15,2 3-13 0,0 11-18 16,2 3-2-16,0 9 7 16,0 8 2-16,1 15 3 15,0 8 3-15,1 8 8 16,1 4 1-16,0-4 0 15,2-9 0-15,7-13-32 16,7-14-95-16</inkml:trace>
  <inkml:trace contextRef="#ctx0" brushRef="#br0" timeOffset="4611.3223">11604 17448 783 0,'11'6'476'0,"8"4"24"16,19 0-343-16,7 0 14 0,10-6-68 16,4-2-30-16,-7-5-17 15,0-2-26-15,-11-2-51 16,-5-3-16-16</inkml:trace>
  <inkml:trace contextRef="#ctx0" brushRef="#br0" timeOffset="5204.9271">12352 17267 838 0,'-11'0'393'0,"-17"1"-137"16,1 4-94-16,0 9-82 15,1 9-33-15,10 15-64 16,5 5-5-16,11 11-3 15,3 0-1-15,17-9 18 16,9-3 10-16,16-18 17 16,11-9 18-16,12-16 10 15,4-12 18-15,-9-18 33 16,-9-2-8-16,-25-11 60 16,-14-3-1-16,-27-2-24 15,-14 1 0-15,-20 5-74 16,-4 7-23-16,3 14-29 15,4 7-11-15,13 13-72 0,6 7-70 16,11 10-314-16</inkml:trace>
  <inkml:trace contextRef="#ctx0" brushRef="#br0" timeOffset="5376.7626">12534 17306 982 0,'-12'3'475'0,"-16"10"-154"16,-4 9-120-16,-10 11-86 15,2 6-39-15,2 2-49 16,8-3-14-16,14-4-64 16,5-7-93-16</inkml:trace>
  <inkml:trace contextRef="#ctx0" brushRef="#br0" timeOffset="5798.599">12726 16960 1329 0,'5'16'477'0,"15"32"-397"15,7 17-36-15,12 34-14 16,2 16-2-16,-15 16-5 16,-16 4 2-16,-16-18 2 15,-8-13-1-15,1-31 31 16,2-23-67-16,5-29-145 15</inkml:trace>
  <inkml:trace contextRef="#ctx0" brushRef="#br0" timeOffset="6321.8455">13461 17450 594 0,'6'4'318'0,"18"1"12"16,15 2-180-16,31 2-51 15,8-2-9-15,13-1-49 16,0-5-15-16,-4-1-116 16</inkml:trace>
  <inkml:trace contextRef="#ctx0" brushRef="#br0" timeOffset="6603.0292">13612 17564 747 0,'19'1'369'0,"10"0"-75"15,17 5-167-15,11 2 3 0,8-2-41 16,5 2-31-16,-2-2-37 16,-3-2 2-16,-12-4-111 15,-4-4-189-15</inkml:trace>
  <inkml:trace contextRef="#ctx0" brushRef="#br0" timeOffset="6795.5748">14033 17411 907 0,'17'10'393'0,"18"6"-178"16,-2 6-86-16,0 3 5 16,-14 3-11-16,-11-5-22 15,-11 6-17-15,-5-1-14 16,-12-1-16-16,-5 3 20 15,-9-8-156-15</inkml:trace>
  <inkml:trace contextRef="#ctx0" brushRef="#br0" timeOffset="7401.4732">14831 17382 1043 0,'23'-6'403'15,"26"0"-286"-15,-1 9-23 0,-11 13-23 16,-11 8 0-16,-24 15-16 16,-3 6-5-16,-13 5-19 15,-1 2-13-15,11-12-6 16,4-8-2-16,16-11-2 0,12-8 1 16,11-11-1-16,2-4 1 15,0-12 4-15,-8-8 1 16,-3-10-6-16,-2-5-8 15,-6-6 0-15,-6 2 2 16,-12-2 6-16,-4 5 26 16,-6 14 38-16,-1 10 3 15,-1 20 7 1,2 10-18-16,-1 15-38 16,5 6-9-16,6 9-7 15,4 5-3-15,8-3 32 16,1-2-80-16</inkml:trace>
  <inkml:trace contextRef="#ctx0" brushRef="#br0" timeOffset="7971.4928">15551 17611 787 0,'-3'6'337'0,"-7"10"-169"16,-8 5-10-16,-2 12-40 15,-6 4-13-15,-2 6-31 16,8-3-30-16,6-8-18 15,6-7-3-15,10-16 4 16,5-9 4-16,8-23 3 0,1-6 1 0,4-11-11 16,-1-6-3-16,0 5-7 31,-1-1-3-31,-2 8-7 0,-5 6-2 16,-3 15 4-16,-2 9 4 15,-4 13 5-15,1 12-3 16,5 9-4-16,4 7-5 15,5 6-2-15,5-2 1 0,-1 2 1 16,0-9 2-16,-6-6-5 16,-2-6-32-16,-3-15-132 15,-6-5-365-15</inkml:trace>
  <inkml:trace contextRef="#ctx0" brushRef="#br0" timeOffset="8096.4619">15473 17750 829 0,'15'-4'341'16,"20"-1"-213"-16,3 3-57 15,11 0-5-15,2 3-135 16</inkml:trace>
  <inkml:trace contextRef="#ctx0" brushRef="#br0" timeOffset="8622.1522">15642 17147 865 0,'-5'-13'367'0,"-5"-16"-226"0,8-1-41 16,17 11-39-16,2-2-8 15,12 9 9-15,5 8 4 16,-1 6-22-16,4 12-8 16,-16 7-2-16,-13 3 4 15,-24 11-1-15,-11 2 0 0,-11 7-9 16,0-2-7-16,12-11-6 15,7-8-6-15,21-8 2 16,11-6 13-16,21-2 2 16,8-2 9-16,12-5-5 15,8 0-14-15,-7-4 476 16</inkml:trace>
  <inkml:trace contextRef="#ctx0" brushRef="#br0" timeOffset="11204.16">16168 17527 982 0,'4'0'381'0,"11"2"-268"16,10 2-33-16,19-2-33 15,12-2-16-15,17-2-17 16,1 0-15-16,-11-2-157 0,-13 2-253 16</inkml:trace>
  <inkml:trace contextRef="#ctx0" brushRef="#br0" timeOffset="11367.7232">16227 17668 891 0,'22'2'410'16,"14"1"-217"-16,28-1-76 15,10 0-32-15,3-1-64 16,-4 1-334-16</inkml:trace>
  <inkml:trace contextRef="#ctx0" brushRef="#br0" timeOffset="19018.9132">16879 17424 868 0,'-1'-5'391'0,"2"-13"-182"15,12-1-53-15,23-4-56 16,9-5-19-16,9 8-24 16,4 7-8-16,-13 11-11 15,-6 12-12-15,-16 14-13 16,-13 6-1-16,-17 9-2 16,-8 1 3-16,-9-2 7 15,1-8 3-15,10-10-16 16,9-10-11-16,17-10-17 15,11-2-9-15,14 2 0 16,2 0 12-16,-3 13 19 16,-8 9 15-16,-27 7 35 15,-10 5 7-15,-29 4 2 16,-9-1-4-16,-1-12-8 16,2-6-56-16,17-19-419 15</inkml:trace>
  <inkml:trace contextRef="#ctx0" brushRef="#br0" timeOffset="19268.8484">17397 17371 943 0,'10'0'421'0,"10"0"-171"16,-4 7-75-16,-16 9-64 15,-2 8-8-15,-13 9-47 16,-2 2-16-16,7-4-24 16,8-1-6-16,14-13-6 15,8-2-1-15,12-6-3 16,-2-4 1-16,3-3-59 16,-4-3-76-16,-5-6-134 15,-2-6-253-15</inkml:trace>
  <inkml:trace contextRef="#ctx0" brushRef="#br0" timeOffset="19385.5056">17622 17375 600 0,'-5'-1'444'0,"-3"-4"19"16,6 17-188-16,-4 12-71 15,2 15-95 1,0 9-32-16,-1 8-42 16,2 0-12-16,2-2-9 15,0-2-49-15,2-8-525 16</inkml:trace>
  <inkml:trace contextRef="#ctx0" brushRef="#br0" timeOffset="19735.4228">17774 17705 1186 0,'2'-4'458'16,"6"-5"-337"-16,5-5-21 0,8-7-37 16,0-2-14-16,-1-10 14 15,-2-2 5-15,-10-6 3 16,-6-3 6-16,-4 6-9 16,-5 4-5-16,1 15-11 15,0 11-19-15,3 11-36 16,-2 10-12-16,5 19-8 15,1 9 4-15,3 17 12 16,0 3 3-16,1 4 5 16,-1-4 1-16,4-11-91 15,1-9-105-15</inkml:trace>
  <inkml:trace contextRef="#ctx0" brushRef="#br0" timeOffset="20036.4617">18215 17464 924 0,'-18'-11'530'0,"-8"-5"-43"16,-2 10-330-16,3 6-29 16,4 17-91-16,2 8-21 15,9 18-32-15,2 5-2 16,11 3 9-16,6-1 6 15,11-9 3-15,7-9 0 0,6-18 10 16,5-13 4-16,6-22 19 16,0-11 12-16,-7-14 18 15,-6-7 8 1,-22-2-2-16,-9 4-8 0,-22 9-26 16,-7 11-21-16,-10 21-20 15,2 6-50-15,7 18 262 16</inkml:trace>
  <inkml:trace contextRef="#ctx0" brushRef="#br0" timeOffset="20192.6734">18495 17820 1828 0,'1'-5'736'0,"1"-3"-490"15,-1 1-150-15,2 3-20 16,-1 1 211-16</inkml:trace>
  <inkml:trace contextRef="#ctx0" brushRef="#br0" timeOffset="20551.9651">18837 17391 872 0,'-3'7'391'0,"-5"13"-136"0,-4 5-105 16,-3 8-52-16,2 7-22 16,9-7-43-16,4 0-9 15,14-10 1-15,4-6-1 16,12-6-7-16,5-6-11 0,-7-5-88 15,4-4-99-15</inkml:trace>
  <inkml:trace contextRef="#ctx0" brushRef="#br0" timeOffset="20720.9113">19043 17371 1048 0,'-4'5'486'16,"-4"11"-197"-16,-1 11-108 15,3 14-70-15,0 6-26 16,5 6-29-16,-1-1-13 16,0 3-18-16,1-5-7 15,1-7-3-15,1-7-15 16</inkml:trace>
  <inkml:trace contextRef="#ctx0" brushRef="#br0" timeOffset="21127.0689">19456 17510 1142 0,'14'1'437'0,"32"2"-322"15,15-3-35-15,23 0-23 16,17 3-25-16,-7-1-18 16,-8 3-13-16,-27 0-150 15</inkml:trace>
  <inkml:trace contextRef="#ctx0" brushRef="#br0" timeOffset="21370.7991">19550 17642 909 0,'16'-2'400'0,"12"-3"-193"16,15 4-83-16,6 2-8 16,13-1-42-16,4 4-23 0,-2-1-28 15,-9-1-2-15,-15-2-64 16,-6 0-89-16</inkml:trace>
  <inkml:trace contextRef="#ctx0" brushRef="#br0" timeOffset="21575.2201">19959 17428 995 0,'8'7'379'0,"13"8"-226"16,4 4-74-16,4 6 40 16,-2-2 0-16,-5 2-37 15,-7-2-3-15,-5-6-48 16,-3 3-11-16,-7-5 1 0,-7-2 4 15,-8 3 4-15,-5-1 2 16,-9 1 24 0,-1 0-66-16</inkml:trace>
  <inkml:trace contextRef="#ctx0" brushRef="#br0" timeOffset="22160.2291">20585 17413 1054 0,'16'-16'460'16,"9"-13"-186"-16,13 12-174 15,2 5-13-15,-10 16-21 16,-7 9-21-16,-20 21-24 16,-6 6-5-16,-12 14-7 15,-2-1-2-15,8-4-1 16,9-4 0-16,16-15 2 0,11-4 3 0,12-11 3 16,4-12 3-1,-4-13 0-15,0-10 1 0,-8-15 0 16,-5-8 3-16,-8-10-22 15,-3-9-5-15,-3-5-6 16,-5 10-9-16,-3 21 28 16,-2 14-2-16,-4 28-3 15,-1 11 3-15,-5 20-5 16,2 11 7-16,-1 5 3 16,2 4 0-16,8-9-3 15,0-5-2-15,7-6-41 16,2-10-74-16</inkml:trace>
  <inkml:trace contextRef="#ctx0" brushRef="#br0" timeOffset="22527.917">21225 17672 1207 0,'-5'8'460'0,"-9"14"-321"16,-2 5-40-16,-1 7-12 16,-1 2-29-16,6-1-37 15,1-5-4-15,10-13 1 16,1-10 6-16,5-16 0 16,4-13-1-16,3-11-2 15,1-3-5-15,2-8-7 16,0 6-2-16,2 8-7 15,-1 3-3-15,-2 20 1 0,2 5 1 16,-5 10 4 0,2 9 3-16,2 9 0 0,-1 4 0 15,2 7-2-15,-3 0 0 16,4-2-1-16,-1-4-13 16,-4-8-94-16,0-8-112 15</inkml:trace>
  <inkml:trace contextRef="#ctx0" brushRef="#br0" timeOffset="22638.9129">21116 17853 966 0,'0'1'492'16,"1"4"-73"-16,19-5-297 16,11-6-25-16,22-6-21 15,13-5-74-15</inkml:trace>
  <inkml:trace contextRef="#ctx0" brushRef="#br0" timeOffset="23048.595">21485 17383 1038 0,'6'0'488'0,"14"3"-165"16,7 0-159-16,19-2-70 15,9-1-33-15,4 0-42 0,6-4-7 16,-12-1-70-16,-8 2-85 15</inkml:trace>
  <inkml:trace contextRef="#ctx0" brushRef="#br0" timeOffset="23271.5206">21513 17547 1004 0,'4'0'420'0,"15"2"-195"15,10 1-84-15,24-5 2 16,8 3-14-16,8-1-45 16,-4 0-17-16,-17 3 1 15,-9-1-70-15</inkml:trace>
  <inkml:trace contextRef="#ctx0" brushRef="#br0" timeOffset="25219.1642">22661 17219 564 0,'-2'-1'355'0,"-11"0"7"0,-8 1-165 15,-18 1-99-15,-10 0-17 16,-1-1-28-16,2-1-14 16,8 1-24-16,6 0-9 0,2 0-10 15,5 1-4-15,7 2-11 16,5 0 0-16,11 4 2 16,-1 0 3-16,-1 4 3 15,2 4 2-15,-7 1 14 16,2 5 4-16,2 3 7 15,-1 1 2-15,5-2-10 16,1-8 1-16,4-7 0 0,5-8 1 16,11-12-6-16,10 0-5 15,11-6 1 1,4 6 0-16,9 12 14 16,-1 7 7-16,1 20 0 15,-4 8 2-15,-25 11 2 16,-15 2 21-16,-26 0 15 15,-14-3 4-15,-13-7 8 16,-2-10-15-16,-7-15-5 16,4-7-16-16,5-12-121 15,6-4-68-15</inkml:trace>
  <inkml:trace contextRef="#ctx0" brushRef="#br0" timeOffset="25750.2895">21342 17239 124 0,'0'0'76'0,"0"-4"111"16,0 2-12-16,0 1 83 0,0 0 30 16,0 0-51-16,0-1-20 15,0 1-64-15,4-2-33 16,16-13-41-16,36-32-8 16,-26 30-20-16,3 2-6 15,4 8-19-15,2 5-14 16,4 10-7-16,-6 7-5 15,-6 7 6-15,-2 3 1 0,1 0 4 16,-1-1 7-16,5-9 14 16,-2-9 7-16,-5-13 12 15,2-8 0-15,-13-10 12 16,-6 0-42-16</inkml:trace>
  <inkml:trace contextRef="#ctx0" brushRef="#br0" timeOffset="26366.926">22767 17286 978 0,'0'1'421'16,"5"4"-181"-16,14 11-154 15,6 8-6-15,16 15-12 16,6 4-4-16,6 3-14 15,2 3-2-15,-21-10-8 16,-13-2-11-16,-29-5-2 16,-14-8 9-16,-20-11 10 15,-5-3 0-15,-1-13-14 16,3-10-15-16,13-6-39 31,7-8-13-31,25-11-11 0,12-4-2 0,20-11 27 16,8-1 16-16,7 0 31 15,-2 6 16 1,-11 11 30-16,-12 6 18 0,-30 11-8 16,-17 8-10-16,-16 12-36 15,-4 7-25-15,1 8-10 16,12 2-37-16,6-1 374 0</inkml:trace>
  <inkml:trace contextRef="#ctx0" brushRef="#br0" timeOffset="27032.7178">23477 17187 901 0,'3'0'394'0,"7"0"-176"16,5 9-77-16,5 7-50 15,-3 3-15-15,-4 6-28 16,-6 0-6-16,-7 2-7 16,0-2 1-16,0-7 1 15,0-8 6-15,2-12 20 16,2-10 1-16,6-11-7 15,0-6-12-15,7-3-20 16,2 6 5-16,0 5 16 16,2 6 0-16,-4 12-9 15,0 5-11-15,-2 11-22 16,-5 5 0-16,-3 3 0 0,-3-2 0 16,-4-5 2-16,0-1 1 15,0-8 1-15,3-5-1 16,5-9-9-16,2-8-4 15,5-11-6-15,1 1-2 16,2 3 5-16,1 5-2 16,-4 15-8-16,-3 4 0 15,-3 13-3-15,-2 7 3 0,-1 7 9 16,2 9 4-16,-1 3 5 16,-4-2 2-16,6-7-152 15</inkml:trace>
  <inkml:trace contextRef="#ctx0" brushRef="#br0" timeOffset="27220.1737">23422 17535 1272 0,'13'0'540'15,"10"-2"-235"-15,25 0-198 16,13-1 3-16,18 0-23 16,5 2-27-16,-9 1-35 0,-5 0 33 15,-4 0-191-15,-3-5-52 16</inkml:trace>
  <inkml:trace contextRef="#ctx0" brushRef="#br0" timeOffset="27665.4281">23789 17730 864 0,'-19'2'414'0,"-23"-1"-151"16,-7 3-48-16,2 3-73 15,4 0-49-15,12 3-65 16,9-1-10-16,15 1-11 15,11 0 4-15,21 7 2 16,12 3 0-16,24 7 3 0,2 2-3 16,-4 2-1-16,-9 1 2 0,-27-4 27 15,-16 1 34-15,-21-8 69 16,-10-1 20-16,-22-9-11 16,-9-9-30-16,-6-3-71 15,-3-3-22-15,12-9-43 16,7 5-70-16</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0-29T13:02:45.158"/>
    </inkml:context>
    <inkml:brush xml:id="br0">
      <inkml:brushProperty name="width" value="0.05292" units="cm"/>
      <inkml:brushProperty name="height" value="0.05292" units="cm"/>
      <inkml:brushProperty name="color" value="#FF0000"/>
    </inkml:brush>
  </inkml:definitions>
  <inkml:trace contextRef="#ctx0" brushRef="#br0">17631 4457 427 0,'-8'1'273'0,"-8"0"-33"0,18 5-48 16,14 0-22-16,27-6-26 15,18 3-23-15,31-4-27 16,9 1-18-16,15 0-27 15,-1-4-9-15,-12-5-4 16,-13-4-19-16,-35 7-150 16</inkml:trace>
  <inkml:trace contextRef="#ctx0" brushRef="#br0" timeOffset="593.5611">17797 4338 739 0,'-7'3'378'15,"-5"1"-92"-15,-10 12-159 16,-9 3-28-16,-6 10-26 0,-6 1-17 16,4-4-24-16,10 3-4 15,7-15-20-15,6-3-1 16,11-4 9-16,4-7 17 16,13 2 30-16,4 2 5 15,10 5-2 1,4 2-16-16,11 4-29 0,5-1-5 15,-1-3-125-15</inkml:trace>
  <inkml:trace contextRef="#ctx0" brushRef="#br0" timeOffset="1140.343">17510 4117 343 0,'-1'3'272'0,"15"5"71"16,-2-4-53-16,7-3-53 15,1-3-14-15,-6-5-51 16,-1-2-16-16,2-3-30 16,1-3-19-16,-5-5-16 15,-3-5-16-15,-7-11-30 16,-3-2-10-16,-3 0-16 31,3 19-5-31,1 0-12 0,-5-52-5 0,8 5-12 16,4 5 0-16,9 40-88 15,3 6-61-15,9 11-258 16</inkml:trace>
  <inkml:trace contextRef="#ctx0" brushRef="#br0" timeOffset="1343.3844">17511 3968 730 0,'7'0'393'16,"7"-2"-37"-16,4-2-142 15,15 1-91-15,-1-6-27 0,7 4-61 16,3 5-19-1,-9 0-121-15,-3 1-205 0</inkml:trace>
  <inkml:trace contextRef="#ctx0" brushRef="#br0" timeOffset="1624.602">17840 4042 672 0,'3'1'375'16,"3"1"-78"-16,-2 6-136 15,-1 5-49-15,-2 9-57 0,-1 6-20 16,-6 2-19-16,-1-3-4 15,1-5-1-15,4-6-1 16,6-8-54-16,-1-2-62 16,8-9-233-16</inkml:trace>
  <inkml:trace contextRef="#ctx0" brushRef="#br0" timeOffset="1827.6787">17968 4073 524 0,'-5'5'359'0,"-1"2"10"0,-10 5-148 15,0 6-28-15,1-1-58 16,-1-1-27-16,15 0-29 16,3-1-3-16,9-7-2 15,7 3-4-15,4-6-18 16,1 1-15-16,3 0-22 16,-1-4-60-16,-3 0-532 15</inkml:trace>
  <inkml:trace contextRef="#ctx0" brushRef="#br0" timeOffset="2421.2578">17612 3521 543 0,'0'3'335'0,"0"-4"-31"15,3 1-96-15,-3-1-77 16,7 0-34-16,23-1-28 15,54-1-23-15,-27 9-27 16,-3-3-8-16,-2 0-3 16,-7-2-25-16,-14-5-73 15,-2 3-53-15,-20-10-99 16,-5-2 19-16,-7-2 73 16,-9-3 58-16,2 4 129 0,1 2 21 15,3 4 10-15,6 6-2 16,3 3-12-16,10 11 2 15,0-1 6-15,2-2 11 16,1 4 42-16,-6-4 18 16,-5 6 41-16,-9 0 10 15,-8 1-28-15,-4 1-25 0,-3-4-55 16,5-1-25-16,2 1 405 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0-29T11:44:31.790"/>
    </inkml:context>
    <inkml:brush xml:id="br0">
      <inkml:brushProperty name="width" value="0.05292" units="cm"/>
      <inkml:brushProperty name="height" value="0.05292" units="cm"/>
      <inkml:brushProperty name="color" value="#FF0000"/>
    </inkml:brush>
  </inkml:definitions>
  <inkml:trace contextRef="#ctx0" brushRef="#br0">1884 7640 941 0,'-8'5'372'0,"-2"2"-236"16,11-2-17-16,29 1 2 15,16-4-4-15,24-5-28 16,16 0-20-16,8-7-42 16,5 2-9-16,0 6-32 15,-12-3-75-15</inkml:trace>
  <inkml:trace contextRef="#ctx0" brushRef="#br0" timeOffset="249.9299">1982 7791 907 0,'6'2'348'16,"7"-3"-226"-16,8-2-31 15,23-3 5-15,10-1 0 16,20 4-21-16,6 1-20 16,2 2-26-16,-7 2-5 0,-14-4-51 15,-13 2-92-15</inkml:trace>
  <inkml:trace contextRef="#ctx0" brushRef="#br0" timeOffset="453.4159">2470 7526 823 0,'23'3'385'16,"14"2"-163"-16,3 11-87 16,-1 6-31-16,-13 0-25 15,-4 6-7-15,-17-1-21 16,-7 1-3-16,-13 0-54 15,-7-2-99-15</inkml:trace>
  <inkml:trace contextRef="#ctx0" brushRef="#br0" timeOffset="781.4573">2043 7540 1074 0,'-23'8'419'0,"-26"15"-290"15,-7 3-34-15,10 4-50 16,8 5-20-16,23-2-41 16,9 0-2-16,21-9 26 15,18-5 14-15,25-2 17 16,13 0 2-16,3 1 20 16,-4 3 358-16</inkml:trace>
  <inkml:trace contextRef="#ctx0" brushRef="#br0" timeOffset="1366.8492">3172 7444 889 0,'11'-1'374'0,"25"-3"-195"16,15-4-40-16,30 0-30 15,12 0-28-15,13-1-42 16,-8-1 30-16,-13 0-157 16,-9 1-125-16</inkml:trace>
  <inkml:trace contextRef="#ctx0" brushRef="#br0" timeOffset="1570.3009">3520 7497 645 0,'6'14'370'0,"4"12"-88"16,3 8-44-16,-4 0-19 16,-4 9-63-16,-5 2-30 15,-4 6-56-15,-2-2-24 16,4-4-65-16,0-3-101 15</inkml:trace>
  <inkml:trace contextRef="#ctx0" brushRef="#br0" timeOffset="1944.8271">3655 7921 1154 0,'10'-10'426'0,"17"-10"-338"16,2 5-31-16,9 15-32 16,-1 5-12-16,-14 19-7 15,-5 5 9-15,-23 10 15 16,-13 5 6-16,-11 0 0 15,-4-4-5-15,-5-11-6 16,3-9-18-16,7-19-18 0,8-2-9 16,17-12-20-16,5-1 8 15,13 1 19-15,4 1 13 16,10 5 25-16,-3 1 12 16,3 6 1-16,1 2-6 15,-6 8-10-15,6 0-5 16,-5 3-17-16,-5-1-43 15</inkml:trace>
  <inkml:trace contextRef="#ctx0" brushRef="#br0" timeOffset="2101.4354">3970 8064 961 0,'11'10'418'16,"12"7"-248"-16,10 10-74 15,-6-3-21-15,4 4-18 16,-5-2-77-16</inkml:trace>
  <inkml:trace contextRef="#ctx0" brushRef="#br0" timeOffset="2241.6341">4139 8045 1225 0,'-14'12'538'0,"-17"23"-282"16,5 3-92-16,-8 4-98 16,5 0 1-16,7-6-44 0</inkml:trace>
  <inkml:trace contextRef="#ctx0" brushRef="#br0" timeOffset="2523.2185">4494 7695 860 0,'4'-3'477'0,"12"1"-20"16,0 0-294-16,22 2-106 15,5 3-18-15,-1 0-8 16,4 4-78-16</inkml:trace>
  <inkml:trace contextRef="#ctx0" brushRef="#br0" timeOffset="2702.3923">4509 7864 1239 0,'8'1'537'0,"19"2"-274"16,9 1-55-16,10-1-80 15,-3 1-40-15,1-4-58 16</inkml:trace>
  <inkml:trace contextRef="#ctx0" brushRef="#br0" timeOffset="3139.3881">5004 7411 1070 0,'9'0'411'0,"28"2"-277"16,9-1-36-16,23 0-13 16,15 0-23-16,7-1-34 15,2 0-7-15,-10 2-69 16,-10-4-106-16</inkml:trace>
  <inkml:trace contextRef="#ctx0" brushRef="#br0" timeOffset="3335.2949">5387 7475 985 0,'1'13'378'0,"4"20"-238"16,1 11 1-16,0 18-5 15,-3 6-9-15,-3 8-53 0,2-4-20 16,1-9-24-16,-1-7-14 15,9-23-136-15</inkml:trace>
  <inkml:trace contextRef="#ctx0" brushRef="#br0" timeOffset="3616.4907">5481 8080 661 0,'0'-5'377'0,"5"-7"-25"16,7 1-196-16,7-6-90 15,-1-1-21-15,0-6-10 16,-7-4 5-16,-2 9 15 16,-2 0 8-16,-3 11 12 15,-3 8-5-15,-1 4-18 16,-1 8-8-16,1 9-25 15,2 2-5-15,5 8-5 16,1 0-2-16,5-3 52 16,-1 2-104-16</inkml:trace>
  <inkml:trace contextRef="#ctx0" brushRef="#br0" timeOffset="3819.5568">5835 8012 1355 0,'7'4'545'16,"11"5"-352"-16,2 3-54 0,4 10-63 16,-1-1-27-16,-2 8-29 15,1 0 27-15,-1-1-147 16,1-4-90-16</inkml:trace>
  <inkml:trace contextRef="#ctx0" brushRef="#br0" timeOffset="4031.0013">6063 7994 894 0,'-5'5'455'16,"-13"13"-133"-16,-4 5-63 0,-4 11-72 15,-4 2-43-15,-1 4-58 16,0-2-24-16,1-7-36 16,4-5-11-16,8-15-297 15</inkml:trace>
  <inkml:trace contextRef="#ctx0" brushRef="#br0" timeOffset="5670.838">23495 3249 748 0,'0'0'331'15,"0"1"-163"-15,-3 7-51 16,-1 21-52-16,-1 13-17 16,2 25-17-16,0 5-18 15,0 2 4-15,5-2-113 0</inkml:trace>
  <inkml:trace contextRef="#ctx0" brushRef="#br0" timeOffset="5904.8287">23517 4021 784 0,'-2'5'396'16,"-3"6"-34"-16,-1 14-284 15,2 9-17-15,2 13-17 0,2 8-15 16,2 5-17-16,1-1-13 16,-2-3-284-16</inkml:trace>
  <inkml:trace contextRef="#ctx0" brushRef="#br0" timeOffset="6073.4833">23481 4841 937 0,'-2'17'328'0,"0"25"-295"0,2 2-18 16,4 5-7-16,0-2 7 15</inkml:trace>
  <inkml:trace contextRef="#ctx0" brushRef="#br0" timeOffset="6222.5547">23497 5335 1146 0,'-2'33'487'0,"-5"23"-283"15,6 13-112-15,1-2-8 16,-2-7-52-16,2-7-10 16</inkml:trace>
  <inkml:trace contextRef="#ctx0" brushRef="#br0" timeOffset="6823.4086">23317 5530 867 0,'1'-1'433'15,"5"1"-131"-15,0 2-147 16,-6-2-100-16,9 18-7 15,37 43-5-15,-14-23-4 0,9-6-8 16,-3-3-2-16,-6-13 2 16,-7-8 5-16,-12-10 19 15,-5-5 6-15,-10-3 0 16,-8-2-5-16,-15 11-10 16,-5 4-10-16,-7 18-17 15,-1 8-9-15,12 12-28 0,4 2-34 16</inkml:trace>
  <inkml:trace contextRef="#ctx0" brushRef="#br0" timeOffset="7229.8476">23091 6070 1010 0,'4'2'416'0,"12"-2"-238"0,8 1-41 15,26-1-32-15,6 1-31 16,9-1-42-16,-2 0-9 15,-11-3-29-15,-4 1-62 16,-14 1-420-16</inkml:trace>
  <inkml:trace contextRef="#ctx0" brushRef="#br0" timeOffset="7386.1813">23292 6141 859 0,'4'4'376'0,"-2"5"-192"15,8 4-45-15,4 10-20 16,-7 3-15-16,0 11-15 16,-3 5-10-16,-4 0-33 15,0-4 3-15,0-8-120 16</inkml:trace>
  <inkml:trace contextRef="#ctx0" brushRef="#br0" timeOffset="7760.6898">23374 6480 842 0,'8'-9'375'16,"7"-7"-135"-16,1 2-87 15,8 6-42-15,-2 7-12 16,-1 11-48-16,-1 8-13 16,-15 11 1-16,-8 3 1 15,-19 0 4-15,-7 1-2 16,-2-10-20-16,2-4-10 0,5-13-16 16,6-9-13-16,7-8-12 15,9-4-6-15,7 2 11 16,9 2 16-16,5 7 25 15,-3 3 15-15,2 3 2 16,-1 7-9-16,5 4-12 16,-1 2-4-16,-2 2-17 15,-1 0-63-15</inkml:trace>
  <inkml:trace contextRef="#ctx0" brushRef="#br0" timeOffset="8026.2869">23597 6509 831 0,'3'4'390'16,"5"5"-150"-16,2 3-36 16,11 8-45-16,5 3-31 0,5 6-51 15,2 0-17-15,-6-2-48 16,-4-4-54-16</inkml:trace>
  <inkml:trace contextRef="#ctx0" brushRef="#br0" timeOffset="8189.5143">23789 6532 1339 0,'-11'9'539'0,"-19"17"-362"0,-2 3-68 15,1 6-69-15,-3 3-2 16,14-3-121-16</inkml:trace>
  <inkml:trace contextRef="#ctx0" brushRef="#br0" timeOffset="8861.5567">23523 6063 714 0,'13'-2'363'15,"9"3"-137"-15,17-2-89 16,11 1-36-16,9 1-59 15,-6-1-16-15,-10 1-8 16,-9 0 2-16,-19 0-54 16,-1-1-51-16,-14-4-63 15,-3-4-7-15,-4-3 51 16,-4 3 51-16,1-1 67 16,0 1 19-16,5 2 37 15,3 3 8-15,2 10 29 0,3 3 7 16,3 9-2-16,3 3 4 15,-5 1-15-15,1 3-14 16,-7-3-20-16,-6 1 2 16,0-10-192-16</inkml:trace>
  <inkml:trace contextRef="#ctx0" brushRef="#br0" timeOffset="9525.6923">18924 4228 831 0,'0'3'327'0,"1"11"-214"16,-1 9-73-16,1 20-35 15,3 10-3-15,-2 8 5 16,3 3-60-16</inkml:trace>
  <inkml:trace contextRef="#ctx0" brushRef="#br0" timeOffset="9672.1612">19008 4877 775 0,'-8'16'423'16,"1"11"-14"-16,-1 14-347 16,-2-2-21-16,9 4-35 15,1-1-2-15,8-2-146 16</inkml:trace>
  <inkml:trace contextRef="#ctx0" brushRef="#br0" timeOffset="9827.9648">19046 5444 721 0,'0'15'326'0,"-1"21"-81"15,2 2-101-15,3-3-67 0,2 0 1 16,-1-5-60-16,0-1 64 15</inkml:trace>
  <inkml:trace contextRef="#ctx0" brushRef="#br0" timeOffset="10343.6876">19279 5619 912 0,'-13'5'447'15,"-19"9"-149"-15,-8 6-88 16,-11 4-63-16,-1 2-32 16,11-5-46-16,9-6-18 0,19-6-61 15,8-6-10-15,13 1 33 16,14-2 20-16,18 4 30 15,11 5 3-15,5 8-33 16,-5 3 2-16</inkml:trace>
  <inkml:trace contextRef="#ctx0" brushRef="#br0" timeOffset="10702.9413">18689 6229 1217 0,'-2'3'493'16,"4"4"-302"-16,11-1-73 16,28 3-60-16,10-3-7 0,19-5-13 15,1 0-15-15,-5-3-2 16,-7-4-25-16,-16-2-203 15,-7-1-182-15</inkml:trace>
  <inkml:trace contextRef="#ctx0" brushRef="#br0" timeOffset="10866.0862">18990 6266 708 0,'-5'6'381'0,"-5"7"-74"15,3 7-99-15,9 2-70 0,-1 8-6 16,0 6-13-16,6 1-15 15,-5 2-38-15,2-7-19 16,3-2-27-16,-4-7-26 0,6-7-129 16</inkml:trace>
  <inkml:trace contextRef="#ctx0" brushRef="#br0" timeOffset="11116.0264">19071 6635 1231 0,'2'-13'515'0,"3"-10"-307"15,1 0-47-15,2 3-79 16,-1 7-20-16,-1 7-31 16,-5 1-10-16,1 7-20 15,0 4-9-15,-2-6-10 16,0 0 0-16,3 21 4 15,2 38 4-15,-5-22 7 0,5 3 23 16,2-9-181-16,3-3-392 16</inkml:trace>
  <inkml:trace contextRef="#ctx0" brushRef="#br0" timeOffset="11272.2698">19290 6706 2341 0,'12'11'3'0,"6"1"0"15,13 11 4-15,-1 3-90 16,1-1-128-16</inkml:trace>
  <inkml:trace contextRef="#ctx0" brushRef="#br0" timeOffset="11428.4535">19465 6666 1036 0,'-8'7'510'0,"-16"9"-155"16,-4 9-160-16,-10 15-106 16,-3 1-35-16,-2 4-5 15,4-2-117-15</inkml:trace>
  <inkml:trace contextRef="#ctx0" brushRef="#br0" timeOffset="11975.2027">18740 6043 1141 0,'0'3'505'16,"0"-2"-243"-16,13-1-139 16,6 0-39-16,20-4-35 15,8 2-12-15,14 3-22 16,-3 0-4-16,-9 4-20 0,-4-2-52 15,-16 0-162-15,-6-3-108 16,-12-4-167-16,-8-3 60 16,-8-5 290-16,-1-2 174 15,-6-1 289-15,1 3 26 16,4 3-68-16,3 2-55 16,10 8-90-16,2 3-20 15,8 5-49-15,0 8 6 0,-6 6 11 16,-3 3 5-16,-9 4 15 15,-7-6-8-15,-5-6-11 16,-2-5-3-16</inkml:trace>
  <inkml:trace contextRef="#ctx0" brushRef="#br0" timeOffset="13816.7656">6746 7709 481 0</inkml:trace>
  <inkml:trace contextRef="#ctx0" brushRef="#br0" timeOffset="14019.856">6711 7716 894 0,'0'4'331'0,"14"5"-229"16,15-3-42-16,25-1 4 16,15-1 3-16,21-3-19 15,4 1-16-15,6-2-12 16,-5 1 59-16,-22-1-220 16</inkml:trace>
  <inkml:trace contextRef="#ctx0" brushRef="#br0" timeOffset="14270.1897">6811 7853 648 0,'-8'0'361'16,"-9"1"-90"-16,26 2-138 15,14-2-6-15,22 2-35 16,10 0 11-16,14-2-8 16,3 2-21-16,11 0-28 15,-1-1-7-15,-16-3-57 16,-3-2-111-16</inkml:trace>
  <inkml:trace contextRef="#ctx0" brushRef="#br0" timeOffset="14472.8626">7323 7697 1018 0,'4'-4'449'16,"13"1"-210"-16,3 1-121 15,13 8-48-15,4 6-21 16,-5 6-11-16,1 2 0 15,-17 3-11-15,-6 2 6 16,-11-1-102-16,-8 2-96 16</inkml:trace>
  <inkml:trace contextRef="#ctx0" brushRef="#br0" timeOffset="14847.7756">6980 7642 710 0,'-6'-3'416'0,"-12"-2"-33"0,-5 12-140 16,-16 14-97-16,-4 8-33 15,-3 15-54-15,2-1-22 16,22 1-42-16,14-2-15 15,30-9-13-15,16-9 2 16,22-10 476-16</inkml:trace>
  <inkml:trace contextRef="#ctx0" brushRef="#br0" timeOffset="17870.2546">22999 5221 902 0,'3'4'414'16,"1"3"-159"-16,3 22-162 15,1 13-27-15,-5 19-31 0,-3 7-10 16,-8 3-11-16,-1-3 2 15,0-11-2-15,4-6-23 16,6-14-107-16,7-12-257 16</inkml:trace>
  <inkml:trace contextRef="#ctx0" brushRef="#br0" timeOffset="18073.5247">23027 5214 1256 0,'18'3'496'0,"34"5"-337"15,8 2-40-15,8 4 0 16,0-2-65-16</inkml:trace>
  <inkml:trace contextRef="#ctx0" brushRef="#br0" timeOffset="19544.4555">23107 5254 545 0,'-7'0'308'0,"-3"0"-69"15,3-2-44-15,1 1-26 16,7 0-37-16,5 1-13 16,-6 0-39-16,5 0 1 15,25 2-4-15,49 9-8 16,-19 2-13-16,0-3-14 16,-1-5-11-16,-4-5-1 15,-12-10-40-15,-5 0-528 16</inkml:trace>
  <inkml:trace contextRef="#ctx0" brushRef="#br0" timeOffset="24265.7547">7896 7494 946 0,'11'4'380'0,"23"1"-241"16,22-1-34-16,34-1-12 16,14-4-24-16,4 1-25 15,-8-2-11-15,-27 1-98 16,-16 0-94-16</inkml:trace>
  <inkml:trace contextRef="#ctx0" brushRef="#br0" timeOffset="24469.1831">8270 7446 750 0,'0'10'345'0,"0"3"-145"16,0 19-59-16,-2 8 8 15,-4 16-19-15,-6 8-12 16,2 6-45-16,1-2-27 15,5-9-23-15,4-9-8 16,8-21-15-16,4-9-90 16</inkml:trace>
  <inkml:trace contextRef="#ctx0" brushRef="#br0" timeOffset="24921.8504">8419 7971 970 0,'-3'-7'420'16,"-2"-6"-214"-16,13 4-143 16,9 0-38-16,11 7-29 15,7 4-3-15,1 8 3 0,-7 5 3 16,-13 11 26-16,-9 4 19 16,-17 9 18-16,-9 0 5 15,-9-3-15-15,0-4-11 16,-2-16-18-16,4-8-12 15,5-16-21-15,5-6-14 16,11-8-21-16,2 3 0 16,14 3 27-16,2 5 19 15,7 9 29-15,3 4 12 16,0 12-6-16,-2 3-6 0,-1 5-6 16,-2 3-4-16,-2-6 19 15,1-4-79-15</inkml:trace>
  <inkml:trace contextRef="#ctx0" brushRef="#br0" timeOffset="25297.1201">9215 7720 885 0,'-10'-5'444'15,"-19"-2"-127"-15,-6 1-67 16,-3 7-83-16,-2 4-35 16,3 9-69-16,5 6-27 0,10 11-43 15,6 4-8-15,16 9-2 16,7 0 2-16,16-5 5 16,10 0 0-16,12-13-2 15,4-7-18-15,6-9-139 16</inkml:trace>
  <inkml:trace contextRef="#ctx0" brushRef="#br0" timeOffset="25624.8034">9492 7795 616 0,'-5'-5'399'0,"-6"-3"17"16,-5-3-132-16,-3 2-110 0,0 1-40 15,-6 4-65-15,5 5-33 16,-1 14-46-16,0 4-16 16,11 11-12-16,2 3-1 15,11 0 3-15,9-3 9 16,8-8 11-16,6-8 8 15,10-7 22-15,-2-6 18 16,-5-9 43-16,-5-3 18 0,-17-8 19 16,-7-2-10-16,-10-1-38 15,-5 0-28-15,-3 1-106 16</inkml:trace>
  <inkml:trace contextRef="#ctx0" brushRef="#br0" timeOffset="26083.123">9890 7765 515 0,'-7'-4'372'15,"-4"-2"31"-15,-6 1-153 16,-3 2-39-16,-1 3-73 15,-3 3-40-15,1 2-73 0,0 7-28 16,11 5-28-16,6 3-8 16,12 6-4-16,8 1 4 15,7 2 13-15,0-1 10 16,-2 0 39-16,-6-3 26 16,-11-4 40-16,-4-3 16 31,-4-7-2-31,-12-6-9 0,-9-11-31 15,-2-8-55-15,-2-12-42 0</inkml:trace>
  <inkml:trace contextRef="#ctx0" brushRef="#br0" timeOffset="26707.9946">10071 7848 893 0,'-6'13'325'16,"-3"15"-253"-16,1 6-32 15,16-1-8-15,3-2-2 16,10-6-5-16,10-7 12 16,5-8 15-16,1-9 16 15,-5-11 18-15,-1-9-3 16,-8-13 8-16,-4-6-6 0,-10-9-10 15,-3-7-4-15,-10-5-22 16,-5-1-3-16,-15 1 10 16,-14 7 6-16,-18 7 6 15,-1 11-2-15,4 19-27 16,8 4-18-16,16 16-37 16,8 5-17-16,15 4-7 15,9 6 5-15,17-1 11 16,14-3 7-16,25 2 53 15,11-2-105-15</inkml:trace>
  <inkml:trace contextRef="#ctx0" brushRef="#br0" timeOffset="27207.8729">10335 8084 860 0,'7'-5'395'0,"3"-2"-153"15,4-1-63-15,8 3-57 16,-3 1-17-16,7 4-38 16,-6 4-22-16,-3 7-14 15,-7 3 8-15,-11 7 12 16,-7 3 3-16,-11 2-5 15,-3 1-11-15,-2-6-15 16,0-4-4-16,5-9 0 16,1-6-2-16,8-4-17 15,3-4-10-15,7-3-17 16,4 3-6-16,9 3 2 16,3 2 7-16,4 4 13 0,6 5 7 15,4 6 8-15,7 0 2 16,-6-4 1-1,-3-3 13-15,-11-7-564 0</inkml:trace>
  <inkml:trace contextRef="#ctx0" brushRef="#br0" timeOffset="28629.3076">10918 7880 727 0,'21'0'332'0,"12"0"-147"0,17-2-112 16,9 4-30-16,2 0-20 15,1 0-24-15</inkml:trace>
  <inkml:trace contextRef="#ctx0" brushRef="#br0" timeOffset="28869.5062">10951 8012 941 0,'13'3'427'0,"15"1"-198"0,12 3-34 0,18-2-74 16,-1 1-38-16,8-3-35 16,-7-2-92-16</inkml:trace>
  <inkml:trace contextRef="#ctx0" brushRef="#br0" timeOffset="29197.5157">11565 7480 1167 0,'9'4'439'16,"21"7"-308"-16,9-2-19 16,23 1-18-16,10 0-17 15,7-5-41-15,7-1-14 0,-1-4-45 16,-12 0-81-16</inkml:trace>
  <inkml:trace contextRef="#ctx0" brushRef="#br0" timeOffset="29416.5756">11903 7572 744 0,'-4'15'320'0,"-2"20"-149"16,2 8-14-16,-1 16-28 16,3 5-9-16,2 2-32 15,0-2-33-15,4-10-21 16,2-10-6-16,3-19-24 16,3-4-89-16</inkml:trace>
  <inkml:trace contextRef="#ctx0" brushRef="#br0" timeOffset="29688.5374">11986 8087 1110 0,'3'-3'472'16,"4"-6"-261"-1,3-1-77-15,15-5-71 16,-7 0-17-16,3 1-15 16,-2-1-4-16,-4 5 14 15,-3 6 4-15,-3 14-2 0,-2 3 0 16,1 13-12-16,2 3-2 16,-4-1 4-16,0 4 0 15,-1-8-5-15,-2-3-4 16,2-7 10-16,-2-7-53 15</inkml:trace>
  <inkml:trace contextRef="#ctx0" brushRef="#br0" timeOffset="30258.6543">12760 7800 1026 0,'-15'-4'500'16,"-15"-3"-189"-16,0 6-133 15,0 1-49-15,-1 10-73 0,4 7-29 16,7 13-39-16,8 7-6 15,16 8 1-15,9-3 4 16,10-4 7-16,5-6 5 16,4-10 1-16,4-1-8 15,7-14-130-15</inkml:trace>
  <inkml:trace contextRef="#ctx0" brushRef="#br0" timeOffset="30586.7082">13106 7842 496 0,'-14'-7'322'16,"-11"-5"-7"-16,1 7-139 15,-4 2-45-15,2 9-57 16,-2 6-26-16,4 8-40 15,6 2-11-15,13 8-16 16,6 2-4-16,17-3 7 16,9-2 5-16,12-10 14 15,4-3 9-15,0-13 36 16,-5-3 33-16,-15-15 49 16,-9-5 21-16,-18-6-9 0,-12-1-31 15,-17 1-53-15,-4 2-25 16,1 6-95-16,3 3 124 15</inkml:trace>
  <inkml:trace contextRef="#ctx0" brushRef="#br0" timeOffset="30930.5111">13424 7842 531 0,'-10'-6'393'0,"-13"-4"50"16,-4 0-155-16,7 8-156 15,2 2-56-15,11 9-74 16,7 5-27-16,8 14-6 16,5 4 7-16,6 8 22 15,-1 3 21-15,-9-7 53 16,-3-4 22-16,-13-6 31 0,-7-9 0 16,-9-9-35-16,-2-6-15 15,3-10-64-15,5-7-78 16</inkml:trace>
  <inkml:trace contextRef="#ctx0" brushRef="#br0" timeOffset="31391.482">13722 7880 874 0,'-7'-4'382'0,"-2"2"-209"16,-2 6-80-16,5 11-84 15,6 8-9-15,7 8 16 16,5-1 9-16,9 0 20 15,2-6 4-15,4-6-5 16,7-6 1-16,-3-12 9 16,4-2 2-1,-7-16 2-15,-1-9-2 0,-6-16-8 16,-6-8-5-16,-12-15-6 16,-9-2-2-16,-21-4 1 15,-13-4 3-15,-13 11-9 16,0 14-5-16,2 23-9 15,3 13-15-15,10 18-24 16,7 6-9-16,16 13-18 16,14 8 1-16,18 6 16 15,11 0 8-15,25 1-48 16,7-3-69-16</inkml:trace>
  <inkml:trace contextRef="#ctx0" brushRef="#br0" timeOffset="31797.6094">14065 8078 772 0,'7'-8'417'16,"4"-1"-94"-16,4-4-145 15,2 3-37-15,-3-1-43 16,-2 0-12-16,-4-2-16 15,-4 1 1-15,-1 5 0 16,-1 0-7-16,-1 9-19 16,-2 6-14-16,2 2-25 15,1 8-4-15,1 0-2 16,2 2 1-16,1 6 2 16,0 1 1-16,-2 3 2 15,2-1 0-15,-4-7 3 16,2-5-10-16</inkml:trace>
  <inkml:trace contextRef="#ctx0" brushRef="#br0" timeOffset="35640.737">14781 7718 994 0,'7'3'397'0,"20"-2"-250"16,12 1-44-16,34-4-32 16,13 0-23-16,13 2-30 15,0 0-6-15,-17 9-54 16,-12 1-41-16,-22 6-212 0</inkml:trace>
  <inkml:trace contextRef="#ctx0" brushRef="#br0" timeOffset="35906.5004">14899 7830 607 0,'-8'3'353'0,"-3"2"-49"16,8 2-116-16,21 4-73 16,19-1-14-16,27-1-6 15,14-3-21-15,14-5-36 16,2-1-12-16,-8-4-109 16,-10-2-87-16</inkml:trace>
  <inkml:trace contextRef="#ctx0" brushRef="#br0" timeOffset="36109.3783">15402 7663 726 0,'18'7'422'0,"14"3"-19"16,9 8-269-16,-3 2-29 15,-13 4-52-15,-8 2-14 16,-19 3-5-16,-8 0 3 16,-22 2-25-16,-7-5-74 15</inkml:trace>
  <inkml:trace contextRef="#ctx0" brushRef="#br0" timeOffset="36406.3995">14997 7619 1044 0,'-17'-2'439'0,"-27"2"-229"15,-7 8-63-15,3 21-53 16,5 7-24-16,21 13-34 16,17 10-10-16,30 2 4 0,13-2 0 15,24-18-10-15,6-3-546 16</inkml:trace>
  <inkml:trace contextRef="#ctx0" brushRef="#br0" timeOffset="37218.7786">1811 9157 662 0,'-4'1'396'16,"0"1"-57"-16,4-1-159 15,0-1-18-15,21 0-47 16,67-1-11-16,-3-3-21 15,10 3-20-15,-10 1-34 16,-3 3-9-16,-7 1-48 0,-4 3-69 16</inkml:trace>
  <inkml:trace contextRef="#ctx0" brushRef="#br0" timeOffset="37500.0778">1896 9319 685 0,'-3'0'345'0,"7"-2"-111"16,10-1-59-16,18 1-50 15,13-3-11-15,18 3-11 16,8 2-24-16,2 2-37 16,1 3-11-16,-7 2-27 15,-6-2-44-15,-12-2-220 16</inkml:trace>
  <inkml:trace contextRef="#ctx0" brushRef="#br0" timeOffset="37734.2652">2439 9075 708 0,'19'4'398'0,"14"5"-29"16,3 13-245-16,2 2-14 0,-17 13-41 15,-6-1-10-15,-17 8-15 16,-5 2-6-16,-10-5-33 16,-5-2-82-16</inkml:trace>
  <inkml:trace contextRef="#ctx0" brushRef="#br0" timeOffset="38093.2881">2014 9075 775 0,'-16'5'396'0,"-14"4"-128"16,-10 13-114-16,-6 5 18 0,10 12-42 15,6 3-17-15,19 6-11 16,9 2-38-16,20 5-22 15,9-5-3-15,28-9-17 16,9-10-9-16</inkml:trace>
  <inkml:trace contextRef="#ctx0" brushRef="#br0" timeOffset="39452.6493">3301 9037 750 0,'9'0'332'0,"15"0"-138"16,16 1-43-16,28-1-12 16,11-4-28-16,24-3-48 15,6-2-14-15,-5 0-37 16,-7 3-60-16,-26 3-142 15,-19 1-194-15</inkml:trace>
  <inkml:trace contextRef="#ctx0" brushRef="#br0" timeOffset="39702.78">3705 9040 664 0,'-3'8'373'15,"-4"7"-19"-15,7 14-188 16,0 7-16-16,3 16 13 16,-2 7-14-16,-1 6-31 15,1 0-20-15,2-13-52 16,3-9-10-16,3-18-35 15,2-10-61-15</inkml:trace>
  <inkml:trace contextRef="#ctx0" brushRef="#br0" timeOffset="40140.1782">3887 9564 817 0,'0'-3'406'16,"4"-6"-116"-16,10-3-106 15,11 3-79-15,2-3-18 16,6 9-31-16,-4 3-15 0,-6 3-17 16,-2 10-3-16,-16 4 27 15,-5 5 6-15,-13 7 5 16,-3 2-1-16,-4-3-26 16,1-3-8-16,1-8-4 15,2-9-11-15,1-8-22 16,5-3-15-16,4-6-23 15,6 1 1-15,8-2 11 16,0 2 6-16,10 5 9 16,-1 3 2-16,2 8 7 15,2 6 5-15,-1 4 9 16,-1 2 4-16,4-4-12 16</inkml:trace>
  <inkml:trace contextRef="#ctx0" brushRef="#br0" timeOffset="40436.8286">4565 9341 968 0,'16'-2'430'0,"22"0"-234"16,4-1-64-16,9-3-79 15,0 2-28-15,-5 4-99 16,-1 2-182-16</inkml:trace>
  <inkml:trace contextRef="#ctx0" brushRef="#br0" timeOffset="40640.0718">4611 9481 1055 0,'8'2'474'0,"15"8"-199"0,3-7-14 16,16 2-50-16,3 1-41 15,7-3-80-15,-2 2-34 16,-12-5-48-16,-5 0 43 16</inkml:trace>
  <inkml:trace contextRef="#ctx0" brushRef="#br0" timeOffset="42835.0832">5456 9537 932 0,'9'3'316'15,"29"4"-272"-15,24 3-10 16,56 1 30-16,25-6 11 16,53-5-6-16,21-5-3 0,36-5-9 15,11 0-15-15,-8-1-16 16,-13 2-6-16,-47 4-4 15,-24 7-11-15</inkml:trace>
  <inkml:trace contextRef="#ctx0" brushRef="#br0" timeOffset="43303.7271">5968 9021 1054 0,'-14'-3'464'0,"-21"0"-238"15,-3 8-37-15,-6 13-77 16,3 9-41-16,13 9-54 16,12 3-29-16,22 2-14 15,13-3 6-15,16-6 11 16,12-6 9-16,7-10 5 16,-3-4-27-16,2-12-168 15,-2-3-323-15</inkml:trace>
  <inkml:trace contextRef="#ctx0" brushRef="#br0" timeOffset="43545.4772">6289 9125 1060 0,'-8'-6'509'0,"-11"-9"-198"16,-6 3-76-16,-5 2-114 16,0 2-43-16,0 8-63 15,2 5-21-15,3 10-26 16,5 1-8-16,13 10-7 15,7 4 1-15,15 3 12 16,8-1 11-16,7-10 21 16,8-7 5-16,3-15 9 15,2-6 4-15,-4-12 9 16,-9-9 5-16,-14 0 3 16,-10-2 1-16,-16 6-71 15,-9 6-79-15</inkml:trace>
  <inkml:trace contextRef="#ctx0" brushRef="#br0" timeOffset="43842.6766">6541 9088 1027 0,'2'0'451'0,"-2"-3"-232"16,0 3-52-16,0 0-78 15,0 0-30-15,0 1-43 16,22 21-4-16,28 34-9 16,-31-26 1-16,-5-1 10 15,-8 0 7-15,-6-4 21 16,-5-3 7-16,-22-5 6 15,-5-9-2-15,-7-10-35 16,1-8-55-16,14-11-255 16</inkml:trace>
  <inkml:trace contextRef="#ctx0" brushRef="#br0" timeOffset="44264.3221">6944 9201 927 0,'-2'10'397'0,"1"12"-208"15,-2 5-48-15,8-2-56 16,5 2-21-16,9-5-30 15,6-9-1-15,0-10 9 16,3-8 6-16,-1-14 3 16,-1-8-1-16,-6-13-6 15,-4-6-6-15,-11-7-3 16,-9-3-3-16,-18-5-6 16,-12-10-4-16,-17-1-6 15,-2 2-2-15,2 24 13 16,2 18-2-16,4 26-9 15,4 12-12-15,17 17-33 16,14 8-8-16,28 10-3 16,13 0 6-16,19 0 18 15,9-6 7-15,5-6 9 16,4-1-94-16</inkml:trace>
  <inkml:trace contextRef="#ctx0" brushRef="#br0" timeOffset="44435.8938">7369 9126 1310 0,'-3'13'604'0,"-5"9"-275"16,0 9-160-16,3 5-50 15,4 4-70-15,2-1-20 0,7-4-95 16</inkml:trace>
  <inkml:trace contextRef="#ctx0" brushRef="#br0" timeOffset="44889.1124">6128 9851 821 0,'-20'-3'437'0,"-20"0"-105"16,-7 8-45-16,0 16-83 15,5 8-50-15,8 5-80 16,10 5-34-16,20-2-49 16,12-2-7-16,22-3 6 15,5-5 7-15,15-9 7 16,5-4-9-16,5-9-151 16</inkml:trace>
  <inkml:trace contextRef="#ctx0" brushRef="#br0" timeOffset="45138.8536">6473 9984 1152 0,'-12'-8'506'0,"-20"-14"-253"16,3 9-61-16,-7 4-82 16,2 4-36-16,5 12-60 0,2 9-17 15,10 7-20-15,7 3 0 16,10 3 6-16,8-2 5 15,15-7 10-15,4-3 2 16,13-11 12-16,-4-9 6 16,-3-8 6-16,-7-6 3 15,-11 3 0-15,-3-3-1 0,-12 3-72 16,2 7-90-16</inkml:trace>
  <inkml:trace contextRef="#ctx0" brushRef="#br0" timeOffset="45435.6899">6711 9920 670 0,'-7'-3'435'0,"-11"-3"25"16,3 4-165-16,6 7-129 16,-1 5-44-16,12 9-57 15,6 3-22-15,11 10-12 0,9-3 0 16,2 0-2-16,-8 0 0 16,-20-7 11-16,-11 0 4 15,-21-5 4-15,-4-5-8 16,-5-12-82-16,5-7-82 15</inkml:trace>
  <inkml:trace contextRef="#ctx0" brushRef="#br0" timeOffset="45841.8143">6989 9948 1019 0,'-10'4'435'0,"-9"11"-239"16,2 3-57-16,7 7-81 16,4 3-21-16,13 2-34 15,4 2-3-15,17-2 21 16,6-4 11-16,11-14 16 15,2-11 6-15,-6-12 2 16,-3-9 4-16,-11-12 11 0,-2-1 1 16,-13-12-11-16,-10-6-11 15,-15-7-20-15,-13-1-6 16,-18 0-8-16,-6 3-5 16,3 24 0-16,2 8-3 15,17 25-14-15,9 12-8 16,12 6-14-16,7 5-2 15,16 6 13-15,7-1-21 16,16 3-99-16</inkml:trace>
  <inkml:trace contextRef="#ctx0" brushRef="#br0" timeOffset="46185.5179">7328 10201 1153 0,'5'-5'431'0,"8"-7"-326"16,4 0-29-16,3 3-21 15,7 0-2-15,-3 13 14 16,0 4 3-16,-6 9 4 15,-12 7 14-15,-11 4-15 16,-6 3-9-16,-9-1-14 16,-1-4-14-16,1-9-10 0,3-4-1 15,7-13-20-15,1 0-19 16,6-8-23-16,2-3-7 16,5 4 6-16,3-2 11 15,10 7 8-15,4 2 2 16,5 1 3-16,4 5 20 15,3 2-53-15</inkml:trace>
  <inkml:trace contextRef="#ctx0" brushRef="#br0" timeOffset="46654.1395">7982 9219 1043 0,'12'0'423'0,"24"3"-263"16,10-3-18-16,29 1-43 15,5-1-25-15,4 0-37 16,-6-2-24-16,-27 2-139 16,-12 2-92-16</inkml:trace>
  <inkml:trace contextRef="#ctx0" brushRef="#br0" timeOffset="46857.4658">8269 9224 959 0,'-1'8'394'0,"-4"16"-215"15,3 13-30-15,2 20-13 16,1 5 3-16,2 9-29 0,1-1-13 15,0-8-39-15,0-6-16 16,0-13-14-16,0-7 0 16,3-18-75-16,1-10-97 15</inkml:trace>
  <inkml:trace contextRef="#ctx0" brushRef="#br0" timeOffset="49501.255">9265 9562 927 0,'17'3'431'16,"6"2"-175"-16,19-2-167 16,5 0-33-16,6-3-63 15,3-5-97-15</inkml:trace>
  <inkml:trace contextRef="#ctx0" brushRef="#br0" timeOffset="49719.9372">9307 9713 876 0,'9'0'489'0,"5"2"-63"16,22-2-256-16,12-2-41 15,10-3-62-15,6 1-13 16,-10 1-106-16,-10 3-58 0</inkml:trace>
  <inkml:trace contextRef="#ctx0" brushRef="#br0" timeOffset="54512.6859">10362 9694 383 0,'-35'5'265'16,"-31"4"14"-16,36 1-149 16,20-2-51-1,44 1-41-15,25-2-15 16,54-4 42-16,32 0 29 15,60-3 18-15,26-3 8 16,36 3-34-16,2 0-19 16,-10 1-27-16,-11 2-12 15,-37-8-7-15,-15-4-1 0,-42-6-71 16,-16-2-149-16</inkml:trace>
  <inkml:trace contextRef="#ctx0" brushRef="#br0" timeOffset="55051.6793">10663 9213 609 0,'-11'-7'368'0,"-9"-3"-59"15,-9 1-74-15,-4 7-31 16,-2 7-72-16,1 4-34 16,7 13-65-16,5 4-24 15,14 11-26-15,10 2-8 16,22 4 7-16,3-3 7 16,18-10 13-16,6-7 34 0,2-11-143 15,1-8-197-15</inkml:trace>
  <inkml:trace contextRef="#ctx0" brushRef="#br0" timeOffset="55317.226">10958 9306 658 0,'-5'-12'344'16,"-7"-7"-98"-16,-3 0-87 15,-5 0-28-15,-3 4-52 16,0 4-22-16,0 10-44 15,0 7-13-15,4 10-13 16,1 7-9-16,10 11-7 16,5 0 1-16,13 3 9 15,5-6 5-15,12-11 13 16,5-10 3-16,5-12 8 16,0-8 5-16,-4-13 10 0,-9-4 3 15,-14-3 3-15,-10 5 2 16,-17 10-119-16,-9 7-335 15</inkml:trace>
  <inkml:trace contextRef="#ctx0" brushRef="#br0" timeOffset="55754.6258">11255 9226 818 0,'-8'-3'365'0,"-9"-2"-182"15,1 0-32-15,4 5-67 16,0 2-37-16,5 7-46 0,-1 5-9 16,8 6-3-16,5 5 5 15,10 5 9-15,4 3 4 16,4 3 2-16,-2-1 2 15,-9-8 34-15,-2-2 27 16,-15-9 33-16,-4-7 8 16,-15-9-25-16,-9-7-27 0,-6-8-70 15,0-3-65 1</inkml:trace>
  <inkml:trace contextRef="#ctx0" brushRef="#br0" timeOffset="59061.887">11534 9188 923 0,'4'-5'365'0,"9"-8"-244"15,10 0-59-15,15-1-39 16,5 4-4-16,3 5-5 16,-1 4-3-16,-15 12-3 15,-8 5-1-15,-22 11 0 16,-8 6 1-16,-15 1 4 15,-3-1 0-15,12-12 0 16,4-6-4-16,18-10-8 0,4-5-2 16,11 1 1-16,3 3 3 15,2 7 17-15,-1 8 9 16,-14 6 45-16,-11 2 13 16,-20 3 9-16,-15-3-1 15,-14-6-37-15,-4-5-13 16,3-11-48-16,11-9-62 15</inkml:trace>
  <inkml:trace contextRef="#ctx0" brushRef="#br0" timeOffset="59421.1772">11965 9178 958 0,'4'-1'380'0,"16"0"-253"16,8 0-13-16,11-2-39 16,5-1-18-16,-6-3-25 15,-8-3-1-15,-20 0 7 16,-4 1 0-16,-12 3-11 15,-3 5-11-15,0 6-15 16,-3 3-5-16,3 10-7 0,2 5 2 16,1 7-1-16,2 8 2 15,2 8 8-15,5 0 1 16,3-5 7-16,0-7 1 16,-1-18-37-16,-4-5-61 15,-2-10-340-15</inkml:trace>
  <inkml:trace contextRef="#ctx0" brushRef="#br0" timeOffset="59562.171">11980 9347 743 0,'22'-4'315'0,"30"-4"-174"16,2-3-58-16,3 2-49 15,-1 2-8-15,-19 1 17 16,-3 2-82-16,-3 6-252 15</inkml:trace>
  <inkml:trace contextRef="#ctx0" brushRef="#br0" timeOffset="59811.711">12399 9095 927 0,'-4'0'418'16,"-7"1"-193"-16,10 6-144 15,2 1-35-15,12 5-34 0,6 2-3 16,-4-1 2-16,10-3 2 16,0-7 52-16,-3-7 36 15,0-5 60-15,-15-6 19 16,-14-2-27-16,-9 0-31 16,-11 1-60-16,-1 6-22 15,-1 4-34-15,6 3-32 16,8 3 183-16</inkml:trace>
  <inkml:trace contextRef="#ctx0" brushRef="#br0" timeOffset="60483.4532">10553 10164 764 0,'-6'-4'421'16,"-12"-3"-108"-16,-5 4-84 16,-2 4-42-16,-5 5-82 15,2 8-39-15,8 9-63 16,4 2-16-16,10 11-14 0,7 0 1 15,15 0 11-15,4-1 7 16,12-10 8-16,-1-6-20 16,8-12-120-16,7-10-163 15</inkml:trace>
  <inkml:trace contextRef="#ctx0" brushRef="#br0" timeOffset="60764.6123">10821 10265 614 0,'0'-7'365'0,"2"-8"-32"15,-3-2-127-15,-3 1-85 16,-3 2-25-16,-5 4-24 16,0 2-15-16,-7 8-32 15,2 5-13-15,-4 9-20 16,-1 5-7-16,8 8-6 16,4 3-1-16,12 2 1 15,12 2 3-15,11-11 8 16,7-7 7-16,2-17 9 15,0-7 6-15,-4-13 4 16,-7-3 36-16,-12-4 29 16,-4-1 3-16,-17 3 1 15,-5 3-40-15,-7 7-55 16,-2 5-62-16</inkml:trace>
  <inkml:trace contextRef="#ctx0" brushRef="#br0" timeOffset="61139.524">11175 10172 296 0,'-9'-1'257'15,"-6"-9"29"-15,-4 10-86 16,2 2-43-16,2 2-76 16,1 7-32-16,6 0-36 15,6 6-5-15,11 4-6 16,7 0 3-16,12 3 10 15,3 0 4-15,-4-2 15 16,-4 1 24-16,-16-3 41 16,-7-3 13-16,-17-3 0 15,-8-6-23-15,-11-8-44 16,-1-5 1-16,3-2-157 0,6 2-124 16</inkml:trace>
  <inkml:trace contextRef="#ctx0" brushRef="#br0" timeOffset="61858.106">11750 10022 604 0,'-1'-2'330'15,"-3"-2"-78"-15,-1 1-95 16,4 2-92-16,-3-1-30 16,-20-1-24-16,-33-1-8 15,28 9-8-15,1 0-30 16,3 2-36-16,0 1-1 0,7 2 7 16,1 3 33-16,9 3 61 15,1 0 16-15,3-1 21 16,8 1 5-16,-8 1-15 15,10-2-13-15,4-4-16 16,1-3-8-16,18-7-6 16,-5-1-2-16,12 1-7 15,3 0-2-15,1 9 22 16,-2 2 5-16,-7 7 22 16,-8 1 8-16,-17 7 8 15,-7-2 7-15,-16 5-10 16,-1 1-4-16,-13-3-25 15,-6 0-7-15,-10-16-18 16,-8-6-43-16,20-14-169 16,-1-8-153-16</inkml:trace>
  <inkml:trace contextRef="#ctx0" brushRef="#br0" timeOffset="62295.503">11949 10058 740 0,'7'-5'349'0,"11"-11"-146"16,6 5-20-16,7 10-49 16,3 1-20-16,-1 12-28 15,-2 2-16-15,-13 4-20 16,-7 4-14-16,-20 2-10 16,-9 2-1-16,-11-3-5 15,-2-4-5-15,9-8-37 16,4-7-17-16,18-5-25 15,8-2 0-15,15 0 25 16,9 0 10-16,2 4 14 16,1 5 5-16,-8 10 14 0,-7 5 13 15,-13 10 18-15,-7 6 4 16,-21 2-3-16,-8 1-5 16,-17-6-7-16,-2-7-7 15,2-19-113-15,8-9-164 16</inkml:trace>
  <inkml:trace contextRef="#ctx0" brushRef="#br0" timeOffset="62701.6648">12418 9993 786 0,'-8'6'337'0,"-5"2"-195"16,3 5-53-16,9-1-64 0,3 0-13 16,13 0 16-16,4-2 24 15,8-6 49-15,0 0 21 16,-3-7 28-16,-5-6-5 16,-9-3-8-16,-6-5-14 15,-10-1-37-15,-7 0-21 16,-9 7-41-16,-1-3-15 15,0 6-74-15</inkml:trace>
  <inkml:trace contextRef="#ctx0" brushRef="#br0" timeOffset="63413.262">13043 9350 653 0,'0'0'285'0,"9"4"-105"0,13 1-53 16,23 1 3-16,11-3 17 16,26-3-26-16,0-2-19 15,2-4-41-15,-3 2-20 16,-30-1 15-16,-6-1-49 16,-27-1-102-16,-10-2-83 0</inkml:trace>
  <inkml:trace contextRef="#ctx0" brushRef="#br0" timeOffset="63585.0877">13372 9364 468 0,'2'25'310'0,"0"19"-30"16,0 5-35-16,-2 0-17 16,-4-1-58-16,-2-1-36 15,-1-4-57-15,1-4-27 16,7-9-24-16,2-6-3 15,5-13-50-15,2-4-83 0</inkml:trace>
  <inkml:trace contextRef="#ctx0" brushRef="#br0" timeOffset="64225.5942">14058 9643 699 0,'13'0'422'15,"8"0"-37"-15,5 0-202 16,7 0-33-16,-1-3-79 0,4 2-27 15,-1 0-36-15,2 1-50 16,-7-1-311-16</inkml:trace>
  <inkml:trace contextRef="#ctx0" brushRef="#br0" timeOffset="64415.5192">14110 9758 884 0,'10'3'501'0,"0"5"-84"0,12-1-180 15,5-4-41-15,10 0-90 16,6-3-33-16,3 0-61 16,-2 0 111-16</inkml:trace>
  <inkml:trace contextRef="#ctx0" brushRef="#br0" timeOffset="65008.7286">14804 9774 686 0,'10'3'263'0,"24"1"-158"0,20-1-4 15,36-3 39-15,22 0 6 16,34-2 26-16,12-4-1 15,11 4-32-15,6-4-25 16,-18 2-97-16,-17-1-20 16,-24-1-11-16,-30 4-5 0,-29 3-50 15,-12 7-115-15</inkml:trace>
  <inkml:trace contextRef="#ctx0" brushRef="#br0" timeOffset="68439.0051">15325 9170 807 0,'-5'-1'400'0,"-7"-3"-136"16,-6 18-122-16,-2 12-51 15,0 24-58-15,5 16-30 16,13 9-7-16,3-2-1 15,20-23 5-15,9-12 2 0,21-27 14 16,12-9 25-16,-1-19 54 16,-6-11 33-16,-24-17 38 15,-16-5-7-15,-20-7-38 16,-14 0-33-16,-14 12-51 31,-7 5-22-31,-4 25-32 0,3 8-31 16,9 17-120-16</inkml:trace>
  <inkml:trace contextRef="#ctx0" brushRef="#br0" timeOffset="68611.0765">15617 9537 1475 0,'-2'-3'594'16,"4"0"-369"-16,3 2-117 16,-5-1-127-16</inkml:trace>
  <inkml:trace contextRef="#ctx0" brushRef="#br0" timeOffset="68985.7554">15780 9297 1259 0,'3'4'486'0,"11"10"-306"0,8 9-51 15,17 18-12-15,9 5-15 16,0 3-42-16,-6-4-21 15,-20-3-17-15,-18-7 1 16,-19-3-13-16,-13-6-31 16,-12-17-86-16,-1-8-38 0,2-14-6 15,8-7 23-15,21-9 64 16,11-8 32-16,25-13 17 16,11-5 19-16,20-6 59 15,-1-1 24-15,-11 10 61 16,-10 6 15-16,-32 14 8 15,-13 4-13-15,-33 11-52 16,-14 6-34-16,-16 15-60 16,3 7-12-16,25 10-90 15</inkml:trace>
  <inkml:trace contextRef="#ctx0" brushRef="#br0" timeOffset="69572.4724">15279 10081 882 0,'-15'1'477'0,"-9"1"-131"0,-6 12-149 15,0 8-63-15,8 14-95 16,5 7-32-16,13 14-28 15,7 4 1-15,15-7 8 16,10-7 5-16,17-22 8 16,4-13 5-16,1-23 33 15,-5-12 27-15,-15-18 54 16,-12-8 17-16,-22-1-11 16,-13 1-25-16,-22 12-55 15,-4 7-21-15,-3 13-26 16,5 5-15-16,16 6-106 15</inkml:trace>
  <inkml:trace contextRef="#ctx0" brushRef="#br0" timeOffset="69759.9167">15607 10410 1175 0,'0'-4'456'0,"-1"-3"-308"15,4 1-119-15</inkml:trace>
  <inkml:trace contextRef="#ctx0" brushRef="#br0" timeOffset="70103.5899">16031 10101 1063 0,'-17'-4'559'16,"-14"-5"-158"-16,-4 9-234 15,2 5-67-15,5 14-98 16,7 11-17-16,10 12-12 0,3 7-1 16,11 7 11-16,9-1 4 15,15-9 6-15,10-11 6 16,9-15 5-16,0-7 5 16,-7-17 12-16,-7-3 8 15,-20-11 35-15,-5-8 16 16,-18-3 9-16,-10 0-6 15,-17 2-40-15,-11 4-4 0,3 9-120 16</inkml:trace>
  <inkml:trace contextRef="#ctx0" brushRef="#br0" timeOffset="70634.9066">16673 9425 918 0,'1'-3'415'16,"5"0"-191"-16,19 1-65 15,13-2-26-15,24 4-34 16,9 0-25-16,9 4-43 16,-2 3-9-16,-12-2-18 15,-12 0-44-15,-17-5-139 16</inkml:trace>
  <inkml:trace contextRef="#ctx0" brushRef="#br0" timeOffset="70837.7864">16942 9437 546 0,'1'8'317'0,"0"16"-25"0,4 3-32 16,4 10-36-16,-1 5-29 16,0 3-56-16,-2 4-25 15,-6-4-52-15,-1 1-15 16,-6-5-23-16,1-9 1 0,2-6-134 15,2-7-153-15</inkml:trace>
  <inkml:trace contextRef="#ctx0" brushRef="#br0" timeOffset="71609.6053">17693 9616 975 0,'7'1'432'0,"16"-1"-211"16,11 1-80-16,14-2-68 15,5-2-27-15,6 4-25 16,-6 0 15-16,-15-1-157 16,-8 4-159-16</inkml:trace>
  <inkml:trace contextRef="#ctx0" brushRef="#br0" timeOffset="71750.1689">17766 9749 1163 0,'15'1'544'16,"25"-1"-235"-16,11-1-119 15,10-5-104-15,1-1-31 0</inkml:trace>
  <inkml:trace contextRef="#ctx0" brushRef="#br0" timeOffset="73404.2744">19492 9436 955 0,'9'-4'428'0,"20"-2"-176"0,7 1-110 16,20-1-63-16,11 3-23 15,10 2-38-15,1 1-8 16,-13 3-66-16,-11 2-83 16</inkml:trace>
  <inkml:trace contextRef="#ctx0" brushRef="#br0" timeOffset="73618.1943">19801 9474 482 0,'0'7'310'16,"1"14"32"-16,0 4-52 0,1 10-29 15,-2 5-21-15,0 8-70 16,-1 5-29-16,-4 0-69 15,1 0-21-15,3-10-22 0,2-3 3 16,8-16-121-16,2-10-7 16</inkml:trace>
  <inkml:trace contextRef="#ctx0" brushRef="#br0" timeOffset="82229.586">8542 9776 963 0,'-2'1'399'0,"-2"-2"-219"0,3-1-32 15,1 1-34-15,0 0-11 16,0 0-31-16,1-4-12 16,13-12-18-16,31-33-6 15,-25 27 1-15,0 1 4 16,1 6 21-16,-4 1 12 16,-6 9-8-16,-4 3-5 0,-6 6-19 15,0 11-14-15,-1 16-10 16,-5 6-3-16,4 11-10 15,0-2-1-15,5-5-6 16,7-5 79-16</inkml:trace>
  <inkml:trace contextRef="#ctx0" brushRef="#br0" timeOffset="82983.1427">13526 9886 822 0,'3'-1'372'16,"8"-3"-168"-16,2-4-40 15,11-6-49-15,1-3-15 16,1-4-14-16,-1 1-4 16,-8 5 10-16,-6 2 6 0,-6 8 8 15,-2 5-6-15,-4 5-31 16,-3 9-15-16,0 11-31 15,0 7-6-15,4 10-7 16,2 1-2-16,3-2-2 16,-2-6-3-16,3-7 29 15</inkml:trace>
  <inkml:trace contextRef="#ctx0" brushRef="#br0" timeOffset="83796.7194">17120 10007 522 0,'2'-1'347'15,"3"-5"40"-15,6 0-170 16,9-10-95-16,5-4-20 15,2-7-19-15,1-1-1 16,-6 3 11-16,-4 4 3 16,-7 12-12-16,-3 6-10 0,-6 16-28 15,-3 10-13-15,-2 14-10 16,-3 5-1-16,1 0-3 16,2-5-2-16,2-8-5 15,1-4 1-15</inkml:trace>
  <inkml:trace contextRef="#ctx0" brushRef="#br0" timeOffset="84429.2824">20094 9947 435 0,'1'-1'302'0,"0"-3"35"16,4-3-101-16,2-3-85 15,3-4-27-15,3-4-23 16,-2-2-3-16,-2 1 19 16,-3 4 15-16,-2 7 6 15,-2 4-15-15,-2 13-44 16,1 11-26-16,0 14-35 16,0 10-3-16,3 4 1 0,0-5 1 0,4-8-3 15,2-6 18-15</inkml:trace>
  <inkml:trace contextRef="#ctx0" brushRef="#br0" timeOffset="85179.1068">20959 9857 600 0,'-4'0'339'0,"-4"0"-1"0,17 2-218 16,11 4-4-16,27 1-13 15,11 2-9-15,29 2-42 16,10-3-20-16,4-5-19 16,10-1-3-16,-15-7-24 15,-10-2-74-15,-21-1-262 16</inkml:trace>
  <inkml:trace contextRef="#ctx0" brushRef="#br0" timeOffset="85413.4147">21032 10032 879 0,'-1'-4'350'0,"4"0"-216"16,10 2-47-16,19 2-13 0,10 3-5 16,19-2-12-16,12 4-13 15,5 0-17-15,2-4-10 16,0 2-6-16,-5-3 6 16,1-7-189-16,-2-2-265 15</inkml:trace>
  <inkml:trace contextRef="#ctx0" brushRef="#br0" timeOffset="85600.8748">21688 9873 646 0,'12'-1'377'0,"7"-2"-48"0,7 7-149 16,4 8-21-16,-2 6-44 15,-1 2-15-15,-6 6-39 16,-6 2-13-16,-15-3-25 15,-3 1-5-15,-20-7-61 16,-8-1-102-16</inkml:trace>
  <inkml:trace contextRef="#ctx0" brushRef="#br0" timeOffset="85859.045">21084 9787 1016 0,'-17'16'430'16,"9"-8"-221"-16,0 1-34 0,-34 41-64 15,7 10-24-15,23 5-56 16,24-24-14-16,17-10-22 16,9-6 328-16</inkml:trace>
  <inkml:trace contextRef="#ctx0" brushRef="#br0" timeOffset="86798.5336">1859 10959 632 0,'-5'0'349'0,"4"0"-17"15,11 0-178-15,34 2-74 16,17 1-8-16,27-3-27 16,11 0-17-16,4 0-21 15,-4 0 1-15,-14 0-36 16,-6-3-74-16</inkml:trace>
  <inkml:trace contextRef="#ctx0" brushRef="#br0" timeOffset="87048.5167">2022 11062 740 0,'0'3'317'0,"10"1"-122"16,8 1-84-16,24-1-24 15,10 1 10-15,13-2-25 16,12-2-23-16,5 0-26 16,-6-1-4-16,-8 1-51 15,-12-1-85-15</inkml:trace>
  <inkml:trace contextRef="#ctx0" brushRef="#br0" timeOffset="87228.6577">2586 10866 630 0,'7'4'391'0,"13"8"18"16,-1 5-208-16,7 9-76 15,-2 1-30-15,-6 7-34 16,1-4-9-16,-11-3-20 15,-7-1-5-15,-13-7-70 16,-5 0-162-16</inkml:trace>
  <inkml:trace contextRef="#ctx0" brushRef="#br0" timeOffset="87431.5748">2014 10938 937 0,'-19'12'456'0,"-16"11"-181"16,14 5-124-16,10 0-41 16,21 8-63-16,11-6-16 15,16-2 49-15,7 0-111 16</inkml:trace>
  <inkml:trace contextRef="#ctx0" brushRef="#br0" timeOffset="87900.226">3308 10787 1097 0,'8'-3'417'0,"25"-7"-273"16,20-1-73-16,25 2-14 16,15 2 2-16,6 7-24 15,-1 5-4-15,-6 3 10 16,-15 0-73-16,-16 1-249 16</inkml:trace>
  <inkml:trace contextRef="#ctx0" brushRef="#br0" timeOffset="88103.2897">3736 10824 674 0,'2'11'343'16,"3"7"-114"-16,-1 18-43 15,1 5 7-15,-4 12-22 0,0 3-20 16,-1-3-54-16,0 0-28 15,-1-4-42-15,0 1-10 16,-3-6-36-16,2-4-88 16</inkml:trace>
  <inkml:trace contextRef="#ctx0" brushRef="#br0" timeOffset="88486.2277">3915 11474 914 0,'-5'-3'432'0,"-3"-6"-168"16,5-2-130-16,16-7-89 16,7 0-24-16,7-3-14 15,7 1 5-15,-1 10 10 16,-3 5 4-16,-3 13 3 15,-11 10 1-15,-16 9 25 16,-1 8 2-16,-14 4-3 16,-6 0-5-16,-2-5-9 15,-5-10-41-15,-2-10-89 16,7-6-68-16,5-12-129 0,6-5 26 16,13-6 76-16,12-4 76 15,10 7 165-15,0 3 33 16,6 8 54-16,-4 4 10 15,2 4-39-15,0 5-22 16,3 1-42 0,-3 1-18-16</inkml:trace>
  <inkml:trace contextRef="#ctx0" brushRef="#br0" timeOffset="88726.8973">4520 11103 1290 0,'12'4'526'0,"21"5"-352"16,5-6-37-16,4-3-68 15,6 0-31-15,-5-4 7 16,-1 0-70-16,-8 2-204 16</inkml:trace>
  <inkml:trace contextRef="#ctx0" brushRef="#br0" timeOffset="88898.3747">4565 11197 1035 0,'12'7'509'0,"9"4"-197"15,15 3-125-15,-3-1-48 16,12-5-70-16,-1-4 5 16</inkml:trace>
  <inkml:trace contextRef="#ctx0" brushRef="#br0" timeOffset="90616.6709">6115 11011 1125 0,'8'1'412'0,"14"-1"-310"16,15 5-29-16,28-2-13 15,8-2-7-15,17 4-28 16,0-5-6-16,-13-1-2 0,-3-1-37 16,-16-4-130-1,-9-5-151-15</inkml:trace>
  <inkml:trace contextRef="#ctx0" brushRef="#br0" timeOffset="90820.1539">6529 11056 740 0,'-3'6'387'0,"0"15"-42"15,0 6-150-15,1 17-52 16,2 9-18-16,0 15-52 16,-2 4-19-16,0-6-21 15,2-5-12-15,1-21 27 16,10-9-79-16</inkml:trace>
  <inkml:trace contextRef="#ctx0" brushRef="#br0" timeOffset="91085.3073">6730 11572 1252 0,'4'0'500'0,"9"-1"-345"0,4-4-27 16,7-2-60-16,3-9-24 15,4-2-20-15,-7 0 15 16,-6 4 39-16,-5 7 11 16,-10 8 12-16,0 10-11 15,-3 7-36-15,1 6-10 16,-1 5-13-16,0 3-11 15,0 2-22-15,1 0 347 16</inkml:trace>
  <inkml:trace contextRef="#ctx0" brushRef="#br0" timeOffset="97951.6606">18733 9314 857 0,'-1'-3'456'15,"-2"-6"-95"-15,-5 13-234 0,-4 5-41 0,-3 17-65 16,-2 8-19-16,6 8-8 16,7-1 0-16,13-10 2 15,12-8 4-15,16-13 7 16,5-10 4-16,8-3-54 15,-4-3-89-15</inkml:trace>
  <inkml:trace contextRef="#ctx0" brushRef="#br0" timeOffset="98114.708">18973 9255 1032 0,'0'4'465'15,"-5"11"-220"-15,3 12-63 16,-4 21-70-16,-2 8-24 0,1 8-26 15,4 1-17-15,4-11-21 16,-1-4-5-16,4-12-72 16,-3-9-264-16</inkml:trace>
  <inkml:trace contextRef="#ctx0" brushRef="#br0" timeOffset="98333.4041">18523 9781 1019 0,'0'-2'475'0,"10"-2"-157"16,12 1-167-16,27 3-80 15,17 1 0-15,31 3-16 0,6 2-16 16,4-2-20-16,0-4-33 15,-16-4-173-15</inkml:trace>
  <inkml:trace contextRef="#ctx0" brushRef="#br0" timeOffset="98715.9518">18759 10000 1308 0,'2'-6'500'0,"11"-3"-369"15,10 1-65 1,19-4-61-16,7 8-2 16,6 4-3-16,-3 2 2 15,-19 8-2-15,-6 7 0 16,-26 3 1-16,-11 2-1 15,-16 6 3-15,-5-5 2 16,1-7 3-16,6-2-3 16,19-8-22-16,9 1-5 15,20-3-10-15,7 2 0 0,3 4 20 16,-2 2 4 0,-6 8 5-16,-5 0 3 0,-21 7 35 15,-10 2 30-15,-20 2 43 16,-10-1 14-16,-16-10-10 15,-1-8-20-15,-3-17-39 16,9-10-49-16</inkml:trace>
  <inkml:trace contextRef="#ctx0" brushRef="#br0" timeOffset="101490.1651">5399 10787 1178 0,'-4'-1'483'0,"-9"6"-303"16,0 9-57-16,-3 13-52 15,1 11-15-15,7 10-24 0,5-1-7 16,14-7-23-16,8-7-2 15,7-13 1-15,6-8 0 16,-1-14-12-16,2-5-47 16,-3-16-149-16,-5-3-117 15</inkml:trace>
  <inkml:trace contextRef="#ctx0" brushRef="#br0" timeOffset="101630.4246">5581 10800 698 0,'-1'-5'403'0,"-1"2"-70"16,1 5-89-16,0-2-83 15,-1 11-31-15,1 19-33 16,0 43-13-16,1-31-42 16,0-1-17-16,1-7-17 15,2 0-61-15</inkml:trace>
  <inkml:trace contextRef="#ctx0" brushRef="#br0" timeOffset="101864.7564">5289 11239 1236 0,'11'1'470'0,"24"-2"-324"0,13-4-33 16,27-7-7-16,9-2-27 15,5 0-45-15,3 3-10 16,-17 4-35-16,-9 5-52 16,-25 12-214-16</inkml:trace>
  <inkml:trace contextRef="#ctx0" brushRef="#br0" timeOffset="102270.8844">5357 11447 809 0,'6'-1'416'16,"6"-2"-26"-16,17 0-291 15,4-5-11-15,15 1 17 16,1-1-6-16,0 6-30 15,-7 2-11-15,-20 6-23 16,-14 7 0-16,-21 8-2 16,-11-2-4-16,-10 2-10 15,1-1-20-15,11-11-63 0,10 4-20 16,15-6-9-16,10 1 12 16,16-2 54-16,8-3 16 15,5 4 9-15,2 0 1 16,-12 10 8-16,-11 5 27 15,-21 13 32-15,-13 5 21 16,-25 10 5-16,-9-3-15 16,-8-15-20-16,2-10-12 15,12-28-15-15,9-12-30 0,15-16-111 16,8-4-55-16</inkml:trace>
  <inkml:trace contextRef="#ctx0" brushRef="#br0" timeOffset="102973.856">7730 11189 533 0,'7'-13'326'0,"8"-8"20"16,15-2-205-16,5 0-19 15,11 7-32-15,1 8-22 16,-3 10-38-16,-4 12-9 15,-22 11-3-15,-13 6-2 16,-22 6 5-16,-9 0 1 16,-7-7 0-16,1-9 3 0,12-15-1 15,2-9-10-15,17-7-18 16,5-1-11-16,16 1 3 16,10 6 14-16,6 6 21 15,1 5 7-15,-11 9 1 16,-10 5 2-16,-18 6 3 15,-15 2 0-15,-14 0-11 16,-6-4-48-16,-1-16-187 16</inkml:trace>
  <inkml:trace contextRef="#ctx0" brushRef="#br0" timeOffset="103333.4739">7763 10877 1223 0,'-34'14'465'0,"-48"25"-344"0,4 9-57 16,15 13-45-16,6 9-18 15,31 6-18-15,12 6-4 16,26 2 0-16,15-4 0 15,27-10 5-15,16-10 4 0,26-19 13 16,11-6 16-16,14-29 17 16,-2-13 3-16,-11-33 7 15,-10-19-4-15,-35-30-4 16,-19-9 6-16,-47-9 18 16,-34 2 18-16,-48 10 19 15,-16 10-12-15,-8 23-40 16,8 13 398-16</inkml:trace>
  <inkml:trace contextRef="#ctx0" brushRef="#br0" timeOffset="135899.515">1869 12495 812 0,'2'-4'416'16,"1"3"-130"-16,1 6-78 15,-4-5-88-15,4 30-31 16,5 76-4-16,-8-28-13 16,-1 10-17-16,-1-2-4 15,1-14-27-15,1-11 27 16,8-21-141-16,2-10-117 0</inkml:trace>
  <inkml:trace contextRef="#ctx0" brushRef="#br0" timeOffset="136102.9811">2058 12612 1036 0,'4'-9'440'16,"-2"-7"-191"-16,3 13-136 16,1 7-31-16,-4 24 14 15,8 12-27-15,-5 25-20 16,-1 11-20-16,8 8-16 15,-5 1 0-15,2-11-33 16,1-10-56-16,1-17-194 16</inkml:trace>
  <inkml:trace contextRef="#ctx0" brushRef="#br0" timeOffset="136258.7952">1875 12894 1155 0,'2'2'523'0,"4"0"-251"16,19-2-157-16,13 0-50 15,17-3 11-15,8-1-119 0</inkml:trace>
  <inkml:trace contextRef="#ctx0" brushRef="#br0" timeOffset="136680.582">2956 12797 715 0,'0'-9'440'16,"3"-10"-23"-16,4 3-266 15,4 1-56-15,13 4-73 0,5 6-17 16,9 10-7-16,1 7-4 16,-10 12 15-16,-9 5 19 15,-19 8 42-15,-8 2 13 16,-16-4 2-16,-5-3-9 15,-3-10-29-15,-1-7-6 16,1-15-11-16,5-5-7 16,4-7-17-16,6 1-7 0,15 4-24 15,1 5-6-15,19 7 7 16,2 1 3-16,8 5 17 16,1 1 6-16,1 3 4 15,2-2-27-15,0-4-347 16</inkml:trace>
  <inkml:trace contextRef="#ctx0" brushRef="#br0" timeOffset="137039.8724">3093 12489 1036 0,'-18'-3'451'0,"-20"4"-234"0,-6 10-78 16,-8 11-79-16,0 10-27 16,4 19-35-16,5 8-9 15,15 21-6-15,9 8 1 16,18 5-3-16,8-6-4 16,24-8-6-16,14-13-2 15,25-18 12-15,17-14 7 16,16-28 17-16,1-16 10 15,0-30 10-15,-13-8 5 0,-23-27 9 16,-15-9 1 0,-32-7 43-16,-13-4 0 0,-32 12 9 15,-18 12 12-15,-27 17-30 16,-4 10-5 0,5 18-29-16,10 8-11 0,20 13-107 15</inkml:trace>
  <inkml:trace contextRef="#ctx0" brushRef="#br0" timeOffset="137586.6164">4004 12924 883 0,'12'5'399'16,"12"1"-178"-16,23-2-114 15,14-3-10-15,27-2-52 16,8-2-22-16,-1 1-33 0,1-1-58 15</inkml:trace>
  <inkml:trace contextRef="#ctx0" brushRef="#br0" timeOffset="137852.1824">4087 13052 747 0,'3'-2'362'0,"13"2"-83"16,8 0-119-16,14 4-64 15,15-1-12-15,15 1-39 16,3 3-12-16,2-4-8 15,-9 6-1-15,-14-5-87 16,0-4-97-16</inkml:trace>
  <inkml:trace contextRef="#ctx0" brushRef="#br0" timeOffset="138055.2494">4596 12828 844 0,'2'0'431'0,"4"2"-44"16,14 9-294-16,4 2-23 16,3 9-16-16,0 3-7 15,-13 8-2-15,-9 2 3 16,-12 3 7-16,-8 2-5 16,-15-3-10-16,-1-3-8 15,-4-7-98-15,-3-7-88 0</inkml:trace>
  <inkml:trace contextRef="#ctx0" brushRef="#br0" timeOffset="138528.1308">4218 12405 854 0,'3'-6'401'0,"4"-8"-166"16,8 0-58-16,15 5-69 16,2 1-28-16,11 8-33 15,-9 5-8-15,-12 4-16 16,-8 5-2-16,-15 5 0 16,-6 2 1-16,-14 0 3 15,-1-4-1-15,-3-8-5 16,4 1-6-16,14-10-27 15,7-2-7-15,18 6-8 16,5-2 0-16,9 9 20 16,-7-2 3-16,-4 4 4 15,-7 3 3-15,-14 1 3 16,-1 3 2-16,-23-5-20 16,-6-4-39-16,-10-6-185 15</inkml:trace>
  <inkml:trace contextRef="#ctx0" brushRef="#br0" timeOffset="138895.7689">4370 12254 624 0,'-13'-1'380'0,"-19"-3"-27"16,-2 4-161-16,-1 5-123 15,-1 5-36-15,1 13-34 16,3 5-8-16,4 12-8 16,4 8 0-16,8 1-1 0,8 1-2 15,15-2-1-15,7-3 16 16,19-3 12-16,7-4 7 16,12-13 13-16,13-10-9 15,6-17 3-15,-4-13 3 16,-3-20 6-16,-14-5 1 15,-21-12 92-15,-8-5 38 16,-27 1 69-16,-17-3 27 0,-10 8-82 16,-12 8-42-16,-9 14-82 15,2 10-37-15,-3 14-88 16,10 3 380-16</inkml:trace>
  <inkml:trace contextRef="#ctx0" brushRef="#br0" timeOffset="145254.4539">5551 12639 590 0,'2'-6'355'16,"0"-5"-21"-16,-2 1-83 16,2 12-121-16,-4 4-40 15,-3 18-64-15,-1 7-14 16,-2 9 2-16,6 5-4 15,7-4-5-15,5-5 1 0,10-10 2 16,4-10 0-16,5-11 0 16,-2-5-14-16,6-9-81 15,-5-6-76-15,-2-7-299 16</inkml:trace>
  <inkml:trace contextRef="#ctx0" brushRef="#br0" timeOffset="145465.0199">5817 12658 570 0,'0'-4'378'0,"-6"-2"-8"15,0 6-76-15,-4 9-116 16,-2 9-42-16,5 12-57 16,0 7-21-16,6 11-32 15,0 4-11-15,4 1-5 16,3-2-1-16,3-12-1 16</inkml:trace>
  <inkml:trace contextRef="#ctx0" brushRef="#br0" timeOffset="145621.4493">5417 13038 845 0,'0'3'424'0,"4"5"-107"0,9 5-122 0,32-3-97 31,9-4-8-31,24-6-23 0,12-4-32 0,4-3-68 16,-10-3-57-16,-15 2-188 31</inkml:trace>
  <inkml:trace contextRef="#ctx0" brushRef="#br0" timeOffset="146043.0131">5574 13241 670 0,'0'-5'386'0,"4"-4"-27"0,10 1-160 0,16 2-81 31,11 0-24-31,16 5-31 0,4 1-14 0,-8 5-18 31,-9 4-9-31,-25 4-6 16,-14 2 2-16,-22 5 3 16,-11 1 1-16,-14-2 0 15,0-3-4-15,9-9-27 16,8-3-13-16,20-4-31 15,10-2-7-15,20 2 10 16,10 2 7-16,11 11 19 16,1 3 5-16,-11 9 11 0,-8 2 5 0,-21 2 47 0,-15 0 17 15,-17-4 18-15,-8-1 5 16,-14-11-33-16,0-9-26 16,6-13-118-16,8-6-218 15</inkml:trace>
  <inkml:trace contextRef="#ctx0" brushRef="#br0" timeOffset="146451.1309">6143 12774 872 0,'6'1'446'15,"10"-2"-70"-15,13-2-180 16,25-2-58-16,5 0-32 16,19 2-56-16,-1 0-17 15,-11 3-16-15,-4 0-15 16,-22 0-72-16,-8 3-54 0,-19 1-442 15</inkml:trace>
  <inkml:trace contextRef="#ctx0" brushRef="#br0" timeOffset="146622.9656">6458 12796 799 0,'-2'10'359'0,"0"14"-137"15,2 10-49-15,0 11-27 16,0 1-23-16,1 3-54 16,0-4-26-16,4-5-3 15,0-5-84-15</inkml:trace>
  <inkml:trace contextRef="#ctx0" brushRef="#br0" timeOffset="146888.5435">6565 13250 893 0,'6'-7'431'0,"0"-6"-130"0,8-4-223 16,4-3-32-16,-2 0-33 15,0 0-10-15,-5 6 46 16,-1 6 6-16,-7 9 43 15,-1 6 35-15,-2 14-11 16,0 7 15-16,3 10-28 16,1 3-26-16,4-2-35 15,0-4-21-15,3-11-69 16,-2-7 93-16</inkml:trace>
  <inkml:trace contextRef="#ctx0" brushRef="#br0" timeOffset="147489.9032">7394 12966 842 0,'-11'-2'439'0,"-19"1"-95"16,-7-1-109-16,-2 4-108 16,-2 4-41-16,11 3-75 15,10 6-26-15,19 1-25 16,7 2-5-16,21 2 11 16,13-3 17-16,6 1 29 15,-1-2 13-15,-14-1 14 16,-10 2 20-16,-21-1 30 15,-3 0 7-15,-20-1 3 16,-8-4-19-16,-12-9-41 16,-3-2-53-16,11-8-186 15</inkml:trace>
  <inkml:trace contextRef="#ctx0" brushRef="#br0" timeOffset="147677.3852">7480 13003 973 0,'0'-2'523'15,"-4"-2"-113"-15,2 8-205 16,2-4-111-16,2 3-40 16,8 27-26-16,18 36-4 15,-15-28-20-15,1 0-79 16</inkml:trace>
  <inkml:trace contextRef="#ctx0" brushRef="#br0" timeOffset="147833.9521">7434 12736 1309 0,'2'-1'492'16,"3"1"-351"-16,5 4-128 15,6 5-43-15</inkml:trace>
  <inkml:trace contextRef="#ctx0" brushRef="#br0" timeOffset="148114.7382">7716 13023 1178 0,'3'16'546'0,"-1"13"-236"16,3 1-176-16,-1-5-27 15,2-3-63-15,-1 0-13 16,-1-13-7-16,2-4 5 16,-2-11 9-16,1-11 0 15,3-9-6-15,0-1-11 16,4-1-22-16,4 4-9 16,5 8-13-16,2 6-5 15,-1 10 2-15,-4 11 10 16,-2 10 29-16,-1 0 17 0,-2 8 32 15,-3-3 2-15,0-3-9 16,-5 0-8-16,-2-8-18 16,-2-4-2-16,-3-3-63 15</inkml:trace>
  <inkml:trace contextRef="#ctx0" brushRef="#br0" timeOffset="153345.2036">8517 12765 431 0,'0'1'316'0,"0"0"-9"16,-7 5-74-16,-4-3-30 15,-8-1-67-15,-2 1-28 16,-3-8-42-16,-2-2-17 0,4-6-30 16,1-3-6-16,-1 3-10 15,3 2-4-15,8 11-16 16,-1 4-6-16,11 12-6 16,-8 7 2-16,2 9 13 15,0 5 8-15,-1 3 7 16,9-2 1-16,2-8 3 15,1-7-1-15,3-10 3 16,-4-8 1-16,2-10-3 16,10-1-3-16,5-4-5 15,6 8-8-15,10 6 1 16,1 10 2-16,8 10 7 16,-5 0 6-16,-15 5 32 0,-13 2 23 15,-27 3 49-15,-12-1 7 16,-12-4-16-16,0-9-18 15,0-23-73-15,2-10-65 16,10-19-179-16,7 0-138 16</inkml:trace>
  <inkml:trace contextRef="#ctx0" brushRef="#br0" timeOffset="153732.8039">8565 12792 1054 0,'-1'-3'494'0,"4"-4"-203"0,5 2-123 16,21 5-86-16,9 4-33 15,12 5-27-15,1 6-6 16,-15 2-6-16,-10 2 1 15,-19 0 4-15,-7 2 3 16,-14 0 2-16,-2-3 4 16,-5-4-33-16,1-7-26 15,15-7-44-15,7 0-10 16,14-4 18-16,7 4 19 0,2 6 37 31,0 3 14-31,-9 12 34 16,0 3 24-16,-17 11 42 15,-7 3-4-15,-13 1-18 16,-8-2-15-16,-1-10-45 0,-3-9-38 16,12-21-263-16</inkml:trace>
  <inkml:trace contextRef="#ctx0" brushRef="#br0" timeOffset="154076.4726">8977 12737 785 0,'-7'-1'424'0,"-1"1"-106"16,1 2-136-16,9 7-120 15,7 4-40-15,10 4-26 16,7 1 1-16,4-2 3 16,2-4 18-16,-2-7 37 15,-2-6 27-15,-8-10 31 16,-5-4-13-16,-11-2-23 16,-7 1-10-16,-18-1-5 15,-9 5 9-15,-14 3 1 16,0 3-18-16,9 9-6 0,5 1-83 15,17 7-425-15</inkml:trace>
  <inkml:trace contextRef="#ctx0" brushRef="#br0" timeOffset="156279.082">9646 12861 938 0,'-1'-4'493'15,"-2"-2"-138"-15,-1 12-126 16,1 23-128-16,2 16-39 16,2 13-28-16,2 3-10 0,3-2-6 15,2-9 3-15,1-14-23 16,4-9-71-16,-3-20-337 16</inkml:trace>
  <inkml:trace contextRef="#ctx0" brushRef="#br0" timeOffset="156420.0731">9433 13063 944 0,'-2'0'490'0,"8"0"-86"16,12 4-201-16,26-6-130 16,19 5-14-16,23-1 0 15,1-3-83-15</inkml:trace>
  <inkml:trace contextRef="#ctx0" brushRef="#br0" timeOffset="156747.7334">10053 12761 1330 0,'10'2'502'0,"22"2"-363"16,12 0-36-16,28-4-25 15,9-2-23-15,7-2-37 16,-7-2-2-16,-10 3-45 16,-9 2-53-16,-20 1-119 15,-9 3-136-15</inkml:trace>
  <inkml:trace contextRef="#ctx0" brushRef="#br0" timeOffset="156919.9578">10436 12763 977 0,'-2'14'424'0,"-2"21"-209"0,0 10-36 15,3 14-60-15,-3 2-27 16,1 3-51-16,-1-6-11 16,4-7-11-16,1-4-5 15,9-16-136-15,0-6-192 16</inkml:trace>
  <inkml:trace contextRef="#ctx0" brushRef="#br0" timeOffset="157169.6103">10536 13301 1110 0,'10'-8'486'16,"2"-7"-245"-16,7 0-116 15,2 0-28-15,-2 0-47 16,3-2-20-16,-4 7-26 16,-1 2 10-16,-7 9 19 15,0 11 6-15,-3 10 20 16,-2 8-6-16,2 8-13 16,-4 2-6-16,5-3-10 15,-3-5 5-15,1-8 386 16</inkml:trace>
  <inkml:trace contextRef="#ctx0" brushRef="#br0" timeOffset="157669.3813">11292 12996 952 0,'-13'-1'418'0,"-16"2"-211"16,-6 4-56-16,-3 10-76 0,5 1-20 15,13 2-35-15,15 3-4 16,21-2 4-16,10 0 3 16,11 1 10-16,0 1 1 15,-13-1 0-15,-6 0 15 16,-17-3 17-16,-8-2 1 16,-14-4-2-16,-5-4-16 15,-10-7-113-15,0-4-97 16</inkml:trace>
  <inkml:trace contextRef="#ctx0" brushRef="#br0" timeOffset="157857.0039">11434 13055 1370 0,'0'6'573'0,"2"10"-340"16,-2 2-54-16,0 11-84 15,-2 2-31-15,2 4-37 16,2-2-7-16,1-13-80 16,1-4-86-16</inkml:trace>
  <inkml:trace contextRef="#ctx0" brushRef="#br0" timeOffset="157992.7619">11415 12750 1324 0,'-1'-6'593'0,"-2"-1"-303"16,2 2-146-16,5 10-97 16,3 5-101-16</inkml:trace>
  <inkml:trace contextRef="#ctx0" brushRef="#br0" timeOffset="158273.6563">11549 13075 1006 0,'2'9'532'0,"3"13"-105"16,1 0-266-16,5 2-47 16,-1 1-62-16,1-4-19 15,-1-9-10-15,1-4 5 16,-1-16 1-16,0-6-4 16,0-12-7-16,2-7-9 15,8 4-9-15,-4 0 0 0,4 10-10 16,2 6-6-16,-5 7 17 15,1 10 14-15,-2 14 24 16,-4 5 11-16,-4 13-6 16,-7 1-10-16,1-3-12 15,-2 0-3-15,0-12 11 16,2-5-48-16,-2-9-645 16</inkml:trace>
  <inkml:trace contextRef="#ctx0" brushRef="#br0" timeOffset="158962.2218">11976 12905 948 0,'3'-2'421'0,"5"-4"-197"15,15 0-120-15,10 3-32 16,16 2-30-16,0 3-8 16,3 7-7-16,-7 3 1 15,-16 4 1-15,-11-1-1 16,-19 5 2-16,-7-2-1 15,-8-3-3-15,2-1-5 0,7-8-17 16,5-3-6-16,12-1-9 16,10-2-3-16,8 1 2 15,7 8 1-15,-6 6 2 16,-9 8 2-16,-21 3 12 16,-20 3 7-16,-20 0 12 15,-2 0 3-15,-3-11 15 16,3-5-48-16,13-12-145 15,6-3-275-15</inkml:trace>
  <inkml:trace contextRef="#ctx0" brushRef="#br0" timeOffset="159290.2749">12418 12881 1152 0,'3'-2'508'0,"7"1"-222"0,13 3-140 16,20 5-81-16,8 2-12 15,11-2-22-15,-9-2-7 16,-15-7 2-16,-10-3 5 16,-14-8 4-16,-4-4-2 15,-8-1-13-15,-4 2-8 16,-5 12-20-16,-3 6-8 15,0 16-1-15,2 11 1 0,-3 13 11 16,5 5 3-16,3 5-2 16,2-1 2-16,5-2 1 15,1-2 1-15,-1-9 8 16,4-5 3-16,1-19 11 16,-1-6-17-16,3-13-134 15</inkml:trace>
  <inkml:trace contextRef="#ctx0" brushRef="#br0" timeOffset="159430.8739">12564 13135 1175 0,'18'-2'529'16,"9"0"-243"-16,14-7-184 16,5 2-35-16,4-1-49 15,0 5-20-15,-2-1-246 16</inkml:trace>
  <inkml:trace contextRef="#ctx0" brushRef="#br0" timeOffset="159681.2151">13023 12789 1069 0,'-9'-5'516'0,"-10"-3"-191"0,6 9-193 16,3 6-56-16,12 12-64 15,7 4-17-15,13 8-11 16,4-1 4-16,10-7 13 16,-4-8 9-16,-3-15 37 15,-7-9 27-15,-16-14 55 16,-4-3 8-16,-16-2-24 16,-7 4-36-16,-9 9-39 15,-1 5-68-15,7 6 233 16</inkml:trace>
  <inkml:trace contextRef="#ctx0" brushRef="#br0" timeOffset="160087.3478">13447 13040 953 0,'17'1'494'16,"9"2"-149"-16,19-2-167 15,5-2-47-15,4 1-76 16,-1-2-24-16,-9 0-35 15,-3 2-62-15,-11-1-278 16</inkml:trace>
  <inkml:trace contextRef="#ctx0" brushRef="#br0" timeOffset="160258.9725">13583 13159 1269 0,'25'0'526'16,"22"0"-332"-16,4 1-30 15,-1 1-64-15,-2-1-70 16</inkml:trace>
  <inkml:trace contextRef="#ctx0" brushRef="#br0" timeOffset="160782.9814">14238 13046 565 0,'6'-8'356'0,"3"-16"40"15,4-3-207-15,1-8-55 16,-2-1-7-16,0 7 6 16,-4 5-2-16,-6 13-18 15,-2 4-23-15,-4 12-60 16,-4 6-22-16,1 16-26 16,0 10-6-16,3 10 2 15,4 6 2-15,4-1 12 16,-2-6 6-16,-1-7 11 0,-2-8 5 15,-5-11 13-15,-3-7 6 16,-6-11 7-16,-1-7 1 16,4 0-16-16,6-3-9 15,12-2-17-15,12 3-5 16,20-1-5-16,7 4 1 16,11 5-17-16,2 4-58 15</inkml:trace>
  <inkml:trace contextRef="#ctx0" brushRef="#br0" timeOffset="161142.265">14622 12997 1009 0,'-8'-21'505'15,"-5"-15"-185"-15,13-2-147 16,10 5-36-16,10 6-38 16,6 1-7-16,7 10-10 15,3 6-4-15,4 13-40 16,-4 9-13-16,-14 12-7 16,-15 6 0-16,-24 12-1 0,-13 1 0 15,-13 4-7-15,3-3-3 16,13-5-22-16,11-6-8 15,22-11-5-15,10-6-1 16,16-7 19-16,6-3 8 16,9-4 3-16,1-2 1 15,-1-3-8-15,-3-3-47 16,-10-2-156-16</inkml:trace>
  <inkml:trace contextRef="#ctx0" brushRef="#br0" timeOffset="161517.1839">15067 13018 730 0,'-10'-14'454'0,"-10"-19"3"16,9-3-196-16,12 4-124 15,10 3-40-15,16 9-23 16,5 2-9-16,6 10 8 16,-1 5-7-16,3 8-33 15,-2 8-10-15,-10 9-15 16,-5 3-2-16,-23 10 0 16,-15 2 1-16,-17 4 0 15,-7 0 0-15,3-7 0 0,11-4 0 16,13-9-7-16,5-7 0 15,14-12-1-15,3-1 1 16,15-1 12-16,7 0 12 16,7 0 9-16,3 2 0 15,-1 1-3-15,3 1-10 16,-9 1-11-16,-3-5-47 16</inkml:trace>
  <inkml:trace contextRef="#ctx0" brushRef="#br0" timeOffset="164116.4688">16149 12896 889 0,'-2'5'395'0,"2"4"-191"15,20-5-51-15,16 2-17 16,33-5-37-16,16-2-27 15,17 0-49-15,-1-4-5 16,-13 4 5-16,-17 1-33 16,-23 5-117-16,-12 2-124 15</inkml:trace>
  <inkml:trace contextRef="#ctx0" brushRef="#br0" timeOffset="164351.0243">16262 13025 583 0,'-12'-1'310'0,"-6"0"-48"15,8-3-55-15,26 1-28 16,13-3-30-16,29 2-58 16,13 1 0-16,12 6-36 15,5 3-17-15,-10 4-18 16,-7-1-3-16,-15-6-37 15,-8 1-29-15,-18-5-135 16,-5-3-178-16</inkml:trace>
  <inkml:trace contextRef="#ctx0" brushRef="#br0" timeOffset="164538.2464">16723 12797 631 0,'1'-1'301'16,"9"1"-57"-16,10 5-69 15,17 9-54-15,7 4-4 16,10 9-57-16,-2 3-18 16,-11 5 7-16,-13-3 28 15,-28-9 18-15,-13 0 1 16,-22-9-23-16,-7 1-38 0,-8-1-189 16</inkml:trace>
  <inkml:trace contextRef="#ctx0" brushRef="#br0" timeOffset="164803.8114">16264 12810 961 0,'-21'10'466'15,"-12"7"-148"-15,-5 17-196 0,0 3-35 16,11 6-53-16,6-1-20 16,20-5-19-16,12-4-3 15,21-6 5-15,12-3 22 16</inkml:trace>
  <inkml:trace contextRef="#ctx0" brushRef="#br0" timeOffset="165725.4554">3247 14273 967 0,'4'6'356'16,"25"9"-231"-16,20-2-37 15,27-6 23-15,17-4-13 16,11-3-46-16,0-2-16 15,-3-2-12-15,-10-3 3 16,-22 1-167-16,-12 1-180 0</inkml:trace>
  <inkml:trace contextRef="#ctx0" brushRef="#br0" timeOffset="165934.1359">3369 14424 799 0,'9'1'340'16,"22"1"-137"-16,9 0-54 16,23 1-14-16,12 0-21 15,6 2-57-15,9-1-21 16,-10-3-12-16,-8-1-21 0,-20-3-142 15</inkml:trace>
  <inkml:trace contextRef="#ctx0" brushRef="#br0" timeOffset="166121.79">4004 14214 1129 0,'7'8'426'0,"9"14"-288"15,3 3-41-15,11 6-22 16,-4 5-10-16,-5 3-39 16,-6 0-9-16,-18-5-51 15,-9-4-76-15</inkml:trace>
  <inkml:trace contextRef="#ctx0" brushRef="#br0" timeOffset="166400.7004">3367 14211 942 0,'-27'18'371'16,"-30"21"-268"-16,9 5-23 0,24 1-3 16,13-3-20-16,29-1 4 15,22-8-4-15,41-11-24 16,11-6 231-16</inkml:trace>
  <inkml:trace contextRef="#ctx0" brushRef="#br0" timeOffset="167025.8413">5035 14034 1040 0,'-10'10'405'0,"-2"6"-250"15,-5 12-119-15,5 5-11 0,9 7-14 16,2-3-11-16,11-6-7 16,8-6 1-16,15-12 6 15,1-5 6-15,5-9-32 16,0-6-73-16</inkml:trace>
  <inkml:trace contextRef="#ctx0" brushRef="#br0" timeOffset="167156.5295">5211 14010 1078 0,'-1'2'468'16,"-2"9"-260"-16,2 7-63 15,2 16-68-15,-1 2-22 16,4 13-15-16,2 2-14 16,3-1 0-16,2 3-60 15</inkml:trace>
  <inkml:trace contextRef="#ctx0" brushRef="#br0" timeOffset="167358.5837">4872 14440 1219 0,'12'-4'447'0,"17"-2"-337"16,8 2-29-16,33-1-17 15,9 4-13-15,25 3-35 16,6 3-8-16,-9 0-42 16,-5-3-133-16</inkml:trace>
  <inkml:trace contextRef="#ctx0" brushRef="#br0" timeOffset="167739.5087">5000 14645 1005 0,'1'-7'454'16,"2"-2"-180"-16,16 1-167 16,9-6-23-16,19 9-31 15,9-1-16-15,5 4-19 16,0 10-1-16,-23 5-4 15,-13 3-3-15,-34 11 2 16,-16-1-1-16,-19 3-1 16,1-1 1-16,7-11-9 15,8-6-3-15,23-8-28 16,9-3-5-16,20 0-4 16,10 0 0-16,16 1 22 0,4 3 1 15,-3 14 9-15,-13 6 3 16,-24 8 7-16,-12 5 19 15,-23-2 16-15,-11-4 5 16,-16-13 10-16,-6-10-28 16,5-17-139-16,7-10-168 15</inkml:trace>
  <inkml:trace contextRef="#ctx0" brushRef="#br0" timeOffset="168063.6221">5651 14142 1161 0,'9'0'501'15,"5"-2"-241"-15,28 2-144 16,12 0-7-16,14 0-47 16,3 1-24-16,-7-2-25 15,-3-3-13-15,-12-1-125 16,-5-2-153-16</inkml:trace>
  <inkml:trace contextRef="#ctx0" brushRef="#br0" timeOffset="168235.0651">5954 14193 684 0,'-1'0'401'15,"-1"7"-16"-15,2 2-133 16,4 14-79-16,-1 8-25 15,4 18-60-15,-1 3-11 16,-3 6-47-16,2 0-12 16,-5-12-79-16,6-4 23 0</inkml:trace>
  <inkml:trace contextRef="#ctx0" brushRef="#br0" timeOffset="168500.6147">6120 14647 1143 0,'3'-3'442'0,"9"-5"-284"16,2-2-77-16,5-2-27 16,3 0-10-16,-1 2-29 15,0 2-10-15,-8 2 35 16,-2 6 7-16,-5 10 22 15,-2 8 9-15,0 11-24 16,-2 4-4-16,-1 2-20 16,0-3-4-16,3-3-31 0,1-7-76 15</inkml:trace>
  <inkml:trace contextRef="#ctx0" brushRef="#br0" timeOffset="168695.9014">6648 14449 1493 0,'0'0'639'0,"2"-2"-335"15,2 5-126-15,-4-3-105 16,0 0 18-16,0 0 2 15</inkml:trace>
  <inkml:trace contextRef="#ctx0" brushRef="#br0" timeOffset="170885.5967">7155 14237 1050 0,'-9'-3'452'0,"-15"5"-262"16,1 6-61-16,-1 16-93 16,5 13-32-16,11 14-21 15,7 4-5-15,16 5 11 16,4-5 6-16,9-13 5 16,9-8 2-16,8-26 3 15,4-13 7-15,-3-30 19 16,-7-10 27-16,-20-15 46 15,-13-5 30-15,-14 4 11 16,-14 1-11-16,-15 17-46 16,-3 11-38-16,-1 21-44 0,9 11-52 15,15 14-2-15</inkml:trace>
  <inkml:trace contextRef="#ctx0" brushRef="#br0" timeOffset="171068.9289">7443 14585 1233 0,'4'-1'529'15,"-1"-2"-299"-15,3 1-112 16,-6 1-92-16,0 0 46 15</inkml:trace>
  <inkml:trace contextRef="#ctx0" brushRef="#br0" timeOffset="171437.5354">7643 14301 1142 0,'1'0'503'0,"9"4"-195"16,9 6-151-16,19 16-71 16,3 6-11-16,8 8-43 15,-6 2-9-15,-16-5-9 16,-5-1-1-16,-20-7-6 16,-3 4-10-16,-13-8-42 15,-10-4-36-15,-7-10-54 16,0-11-1-16,3-10 29 15,4-13 30-15,16-15 42 16,8-8 6-16,19-11 22 0,8-2 27 16,6 1 67-16,-2 4 2 15,-14 10 74-15,-13 10 0 16,-19 12-26 0,-14 7 6-16,-10 13-82 15,-5 4-25-15,4 14-37 16,4 9-89-16</inkml:trace>
  <inkml:trace contextRef="#ctx0" brushRef="#br0" timeOffset="172100.1239">8537 14291 1167 0,'-1'1'491'0,"-1"11"-291"0,1 11-61 0,-2 15-102 16,3 15-11-16,-1 4-19 15,1 0 0-15,0-10 8 16,1-9-59-16</inkml:trace>
  <inkml:trace contextRef="#ctx0" brushRef="#br0" timeOffset="172256.5355">8352 14404 1392 0,'0'3'512'0,"9"8"-401"16,12-1-62-16,31 3-32 16,14-3-3-16,31-9-4 15,2 1-2-15</inkml:trace>
  <inkml:trace contextRef="#ctx0" brushRef="#br0" timeOffset="172532.4956">9076 14191 649 0,'9'-4'376'16,"21"-5"45"-16,13 2-250 16,21 1-64-16,6 3-13 15,5 3-51-15,-4-1-16 16,-7 1-6-16,-6 0-20 16,-20-1-126-16,-7 1-127 0</inkml:trace>
  <inkml:trace contextRef="#ctx0" brushRef="#br0" timeOffset="172696.6107">9409 14183 736 0,'-1'17'399'16,"-4"11"-80"-16,5 15-134 0,1 13-17 16,-1 5-57-16,0 5-32 15,0-4-42-15,0-6-12 16,0-10-31-16,0-6-83 15</inkml:trace>
  <inkml:trace contextRef="#ctx0" brushRef="#br0" timeOffset="172962.0293">9550 14663 990 0,'5'-5'399'0,"8"-9"-249"16,2 0-60-16,7-2-34 15,-3 2-7-15,-2 5-7 16,-2 4 5-16,-5 6 6 16,0 6 2-16,0 10 4 15,-4 5-2-15,-2 11-11 16,-1-1-9-16,-1-1-17 15,0 1-1-15,1-10-144 0</inkml:trace>
  <inkml:trace contextRef="#ctx0" brushRef="#br0" timeOffset="173149.4968">10025 14487 1153 0,'0'0'666'15,"-2"0"-21"-15,2 2-502 16,0-2-26-16,0 0-40 16</inkml:trace>
  <inkml:trace contextRef="#ctx0" brushRef="#br0" timeOffset="173703.7373">10610 14225 791 0,'-19'-3'441'16,"-16"2"-80"-16,-3 6-239 15,1 9-42-15,7 17-84 16,8 10-16-16,14 15-7 15,8 4-1-15,13-3 14 16,8-7 7-16,18-17 7 16,9-13 6-16,10-20 13 15,1-9 16-15,-12-18 31 16,-10-6 47-16,-20-14 38 16,-13-7 5-16,-17-4-1 0,-11 2-42 15,-22 8-45-15,-2 10-22 16,3 13-45-16,7 11-21 15,21 19-156 1</inkml:trace>
  <inkml:trace contextRef="#ctx0" brushRef="#br0" timeOffset="173922.6619">10863 14573 1502 0,'0'3'598'0,"0"0"-421"0,-4-3-56 15,4 0-77-15,0-1-56 16</inkml:trace>
  <inkml:trace contextRef="#ctx0" brushRef="#br0" timeOffset="199823.0135">11289 14177 861 0,'-16'-1'442'16,"-12"1"-137"-16,-5 7-120 16,-5 3-41-16,1 11-73 15,2 3-35-15,10 16-47 0,8 10-16 16,17 9-6-1,12 3 4-15,23-4 9 0,9-10 7 16,11-18 9-16,-4-13 4 16,-6-18 11-16,-8-8 29 15,-21-12 79-15,-13-2 29 16,-22-2 14-16,-12-1-20 16,-15 10-74-16,-3 3-32 0,5 8-23 15,9 4-29-15,21-1-187 16</inkml:trace>
  <inkml:trace contextRef="#ctx0" brushRef="#br0" timeOffset="200088.7455">11642 14292 1192 0,'3'0'496'16,"1"1"-274"-16,24 2-122 0,4 2-30 15,20 2-26-15,5-3-21 16,2 1-16-16,3-2-58 15,-18-1-295-15</inkml:trace>
  <inkml:trace contextRef="#ctx0" brushRef="#br0" timeOffset="200245.1354">11718 14443 899 0,'1'6'457'0,"11"4"-81"15,10 1-180-15,20-2-82 16,8-2-33-16,2-5-56 16,0 4-120-16</inkml:trace>
  <inkml:trace contextRef="#ctx0" brushRef="#br0" timeOffset="200822.7913">12410 14391 621 0,'3'-11'298'0,"3"-18"-92"15,3-2-40-15,3-5-14 16,-3 1-1-16,0 8-10 16,-3 6-1-16,-5 11-21 15,-1 4-27-15,-4 12-44 16,-1 3-22-16,-2 8-30 16,1 7-6-16,3 8-1 15,3 4-3-15,4 11-3 16,2 0 3-16,0 6 5 15,2-1 6-15,-6-11 7 16,-2 0 7-16,0-16 9 16,-10-3 7-16,-7-9 8 15,-2-5 3-15,-2-10-8 16,5-4-10-16,14-9-20 0,9 0-13 16,18-3-10-16,10 10 0 15,12 4 7-15,5 4 5 16,2 8-49-16,-3 0-78 15</inkml:trace>
  <inkml:trace contextRef="#ctx0" brushRef="#br0" timeOffset="201312.2227">12972 14448 648 0,'-18'-3'389'0,"-14"-3"-77"16,-1-15-118-16,6-8-48 15,7-17-89-15,10-4-26 16,16-2-34-16,9 4 5 16,14 15 35-16,5 9 25 15,9 21 24-15,2 11-5 16,-1 19-1-16,-7 6-6 0,-19 13 5 16,-16 6 0-16,-26 3-28 15,-6 2-11-15,-13-6-13 16,-2-9-27-16,1-16-58 15,4-9-12-15,7-21-16 16,5-4 21-16,13-4 47 16,5-1 14-16,13 8 15 15,9 2 10-15,14 6 14 16,8 4-4-16,9 6-8 16,3 3-7-16,-3-1-6 15,0 0-2-15,-8-9-95 16,-2-3 45-16</inkml:trace>
  <inkml:trace contextRef="#ctx0" brushRef="#br0" timeOffset="201765.2308">13389 14418 572 0,'-4'1'323'0,"-9"-2"-5"15,2-2-121-15,-6-7-27 16,-2-7 0-16,-2-10-11 16,2-5-4-16,5-8-50 15,7 3-31-15,15 6-43 16,7 5-13-16,16 14-5 15,6 4 2-15,7 13-7 16,6 14-5-16,-10 8-3 16,-9 7 1-16,-23 10 7 15,-14-1 3-15,-22 9 6 16,-8-1 0-16,-11-5-17 16,0-7-9-16,6-13-30 15,4-10-4-15,14-14 11 16,3-5 7-16,16-3 14 15,1-1-5-15,13 0-5 16,8 6 5-16,14 0 17 16,12 4 10-16,7 10 11 15,2 1 8-15,-9 3 1 0,-6-2 2 16,-13-3 15-16,-6-2 13 16</inkml:trace>
  <inkml:trace contextRef="#ctx0" brushRef="#br0" timeOffset="211271.0256">14325 14297 648 0,'-3'2'336'16,"3"10"-76"-16,6 1-48 16,22 7-74-16,9 1-19 15,30-1-51-15,12-7-25 16,10-12-24-16,4-5-92 0</inkml:trace>
  <inkml:trace contextRef="#ctx0" brushRef="#br0" timeOffset="211536.5893">14442 14490 606 0,'0'2'303'16,"4"-2"-32"-16,17 3-180 16,11 2-8-16,21-5 3 15,9 2-15-15,12-1-35 16,1 0-9-16,-7 2-100 0,-5-3-180 16</inkml:trace>
  <inkml:trace contextRef="#ctx0" brushRef="#br0" timeOffset="211895.8809">14954 14292 1165 0,'14'2'507'0,"14"9"-250"16,2 4-80-16,-7 10-67 16,-3 3-32-16,-11 6-50 15,-4 3 4-15,-13-3-66 16,-13 3-66-16,-13-9-299 0</inkml:trace>
  <inkml:trace contextRef="#ctx0" brushRef="#br0" timeOffset="212208.5651">14419 14238 1036 0,'-24'15'492'16,"-16"13"-170"-16,9 17-209 16,6 4-17-16,20 5-48 15,10 0-21-15,20-11-8 16,6-9-10-16,11-11-80 15,3-8-112-15</inkml:trace>
  <inkml:trace contextRef="#ctx0" brushRef="#br0" timeOffset="212703.8444">15652 14013 1292 0,'7'8'461'0,"17"6"-385"16,15 1-18-16,34-8-2 16,18-4-13-16,16-4-20 15,-3-5-2-15,-18-6-17 16,-14 0-35-16,-25 0-113 15,-13 1-130-15</inkml:trace>
  <inkml:trace contextRef="#ctx0" brushRef="#br0" timeOffset="212907.3213">16069 14073 901 0,'-2'19'409'0,"1"14"-173"16,-4 19-60-16,-3 5-16 16,-1 14-53-16,4 0-49 15,4-6-38-15,1-6-5 16,9-19-3-16,-2-10-1 16,1-13-59-16,4-8-81 15</inkml:trace>
  <inkml:trace contextRef="#ctx0" brushRef="#br0" timeOffset="213250.7875">16277 14614 713 0,'5'-8'361'0,"6"-12"-101"16,1 2-27-16,-4 2-42 15,-2 5-10-15,-4 9-32 16,0 2-26-16,-2 13-42 0,-2 3-22 15,2 9-19-15,2 5-2 16,2 5-9-16,3 0-6 16,1-1-13-16,1-4 21 15,1-10-114-15,0-3-102 16</inkml:trace>
  <inkml:trace contextRef="#ctx0" brushRef="#br0" timeOffset="213625.903">16656 14358 966 0,'4'3'452'0,"3"1"-189"16,18-2-115-16,8-2-25 15,18-3-52-15,5-3-19 16,-3 1-32-16,-2 1-6 16,-14 1-57-16,-5 3-50 15,-12 1-187-15</inkml:trace>
  <inkml:trace contextRef="#ctx0" brushRef="#br0" timeOffset="213852.5352">16695 14474 818 0,'0'5'406'0,"6"5"-115"15,13-2-69-15,23-8-56 16,12-1-29-16,15-8-54 15,-2-3-22-15,-8 2-27 16,-14 1-11-16,-20 7-129 0</inkml:trace>
  <inkml:trace contextRef="#ctx0" brushRef="#br0" timeOffset="218422.4374">17299 14106 984 0,'4'4'379'0,"13"3"-264"16,14 4-31-16,25-4-17 16,10 0-16-16,9-7-21 15,2-3-4-15,-12-8 0 16,-9 3 1-16,-23-1 7 16,-15 2 1-16,-21 5-10 15,-11 0-4-15,-16 7-16 16,-2 7-5-16,-3 10-1 15,5 4-1-15,12 9-5 16,3-1-4-16,13 11-1 16,6 8-2-16,12 6 7 15,7 2 8-15,1-9 10 16,-2-9 3-16,-9-17 4 16,-6-4-21-16,-8-12-55 15,-4-9-81-15</inkml:trace>
  <inkml:trace contextRef="#ctx0" brushRef="#br0" timeOffset="218565.8363">17447 14314 729 0,'-7'2'442'0,"-6"2"21"0,21 5-297 16,9 0-15-16,25 5-55 16,9 1-22-16,20-2-42 15,8 1 10-15,0-4-196 16</inkml:trace>
  <inkml:trace contextRef="#ctx0" brushRef="#br0" timeOffset="219011.1127">18024 14223 775 0,'-3'-6'452'0,"-3"-4"-86"16,4-3-145-16,3 4-47 15,12-1-92-15,7 3-33 16,14 5-34-16,5 2-2 15,7 9-8-15,0 2 0 16,-17 9 1-16,-11 0 1 16,-23 2 2-16,-13 3 0 0,-13 0 4 15,-3-4 3-15,1-9 2 16,6-5-5-16,19-9-22 0,10-2-8 16,21 2-14-16,10 2-1 15,9 5 17-15,-3 3 3 16,-5 7 9-16,-10 1 5 15,-24 8 22-15,-14 7 11 16,-28 2 9-16,-7-1 2 16,-3-8-16-16,4-8-7 15,20-9-58-15,5-7-97 16</inkml:trace>
  <inkml:trace contextRef="#ctx0" brushRef="#br0" timeOffset="219245.7375">18450 14569 924 0,'0'0'470'0,"0"-3"-80"16,2 0-196-16,-2 2-92 16,0 0 12-16,0 0-211 15</inkml:trace>
  <inkml:trace contextRef="#ctx0" brushRef="#br0" timeOffset="219745.3166">18903 14440 756 0,'-16'-4'394'0,"-19"-8"-81"15,-1-8-68-15,4-13-79 16,8-10-54-16,16-9-95 16,12 0-26-16,23 11-27 15,5 7-2-15,14 19-4 16,-3 12 17-16,-3 17 24 15,-3 12 7-15,-18 17 53 16,-11 6 7-16,-30 17 5 16,-17 3-2-16,-19-2-29 15,-1-5-12-15,12-24-3 0,10-13-17 16,21-28-33-16,11-9-8 16,16-13-16-16,9 0 19 15,17 4 56-15,7 3 16 16,6 12 17-16,-1 8-6 15,-10 14-26-15,-9 6-10 16,-11 4-7-16,-8 1 36 16,-3-7-97-16</inkml:trace>
  <inkml:trace contextRef="#ctx0" brushRef="#br0" timeOffset="220323.6048">19524 14156 1305 0,'-2'1'522'0,"-6"7"-344"0,3 12-77 16,-1 18-88-16,4 14-4 15,1 23-7-15,1 0 1 16,0-7 9-16,1-9 4 16,0-28 7-16,-1-8 6 15,4-21 19-15,-2-10 0 16,-1-15-1-16,-1-15-6 15,-2-24-19-15,1-8-1 16,-2-11-8-16,3 4-5 16,0 26-8-16,0 11 5 0,3 29 21 15,-3 7-2-15,0 8-5 16,1 7-12-16,7 11-27 16,6 4 1-16,17 14 3 15,9 4 3-15,9 10 9 16,5 5 3-16,-2-6 6 15,-6-8 5-15,-9-19 4 16,-5-12 9-16,-12-18 14 16,-3-10 7-16,-9-23 8 15,-1-9-2-15,-1-11 6 16,-6-5 7-16,0 11-10 16,-4 10-3-16,-4 11-28 15,0 9-17-15,-2 6-8 16,2 6-34-16,2 10-93 15</inkml:trace>
  <inkml:trace contextRef="#ctx0" brushRef="#br0" timeOffset="228969.8213">2110 15772 848 0,'-8'-1'410'0,"-17"0"-128"16,-4 0-50-16,-17 2-81 0,-4 4-28 15,-1 7-68-15,9 8-30 16,15 5-47-16,11 4-15 16,25 6-10-16,13-5 4 15,27-3 22-15,11-6 6 16,5-14-15-16,2-3-37 15,-14-9-5-15,-12-2 6 16,-25 1 42-16,-15 0 42 16,-25 4 28-16,-13 4 15 0,-23 7 13 15,-9 6 7-15,-1 6-14 32,2 1-18-32,23 9-40 15,13 3-21-15,21 7-20 16,13 4-5-16,22-4 1 15,10-4 12-15,21-12 14 0,5-8 9 16,6-11 14-16,-9-7-26 16</inkml:trace>
  <inkml:trace contextRef="#ctx0" brushRef="#br0" timeOffset="229266.6406">2301 16152 597 0,'0'10'346'16,"0"7"10"-16,3 3-250 16,0 0-19-16,1-7-36 15,-1-2-18-15,-3-9 2 16,-2-4 0-16,-2-14-5 16,0-7-6-16,3-13-28 15,2-2-6-15,11 1-7 16,9 5 14-16,11 14 25 15,3 9 17-15,0 16 37 16,-5 7 5-16,-10 11-2 16,-1 10-12-16,-12 6-23 15,0 2-5-15,3-7-124 16,-1-13-145-16</inkml:trace>
  <inkml:trace contextRef="#ctx0" brushRef="#br0" timeOffset="229422.8413">2728 16074 919 0,'2'4'435'15,"2"6"-176"-15,-2 8-35 16,-2 12-76-16,-2-2-49 16,2 5-63-16,1-2-18 15,4-7-174-15</inkml:trace>
  <inkml:trace contextRef="#ctx0" brushRef="#br0" timeOffset="229563.4475">2698 15840 1216 0,'-2'-1'519'15,"-2"-1"-268"-15,5 11-199 16,6 4-66-16</inkml:trace>
  <inkml:trace contextRef="#ctx0" brushRef="#br0" timeOffset="229876.2625">3157 16033 726 0,'-9'-5'456'0,"-9"1"-23"15,-6 4-209-15,-4 4-48 16,9 8-106-16,0 2-42 16,15 9-51-16,5 0-7 0,8 4 4 15,9 0 9-15,1-10 12 16,4-2 5-16,-6-11 8 15,-6-4 13-15,-11-1 6 16,-13-1 1-16,-8 7-6 16,-6 2-12-16,6 2-27 15,6-1-61-15</inkml:trace>
  <inkml:trace contextRef="#ctx0" brushRef="#br0" timeOffset="230141.4228">3368 16040 1068 0,'6'6'476'0,"-1"7"-221"15,2 4-98-15,-4 3-82 16,-3 1-22-16,-3 2-25 16,1-1-10-16,2-12-44 15,1-4-42-15,6-17-47 0,6-11-9 16,4-12 36-16,1-1 39 15,8 2 48-15,-4 7 28 16,-1 17 47-16,-3 7 27 16,-7 17 52-16,-1 10 1 15,-10 10-30-15,-1 6-25 16,-3-1-63-16,4-1-98 16</inkml:trace>
  <inkml:trace contextRef="#ctx0" brushRef="#br0" timeOffset="230367.849">3813 15974 1204 0,'11'7'586'0,"7"3"-197"16,11 9-244-16,4 12-38 0,-4 6-53 15,-7 7-2-15,-19 0-5 16,-7-8 6 0,-18-9-24-16,-7-11-58 0</inkml:trace>
  <inkml:trace contextRef="#ctx0" brushRef="#br0" timeOffset="230560.9799">4257 16156 1536 0,'-1'13'662'16,"-4"17"-334"-16,-7 3-120 15,-1 8-95-15,-4-4-32 16,4-6 227-16</inkml:trace>
  <inkml:trace contextRef="#ctx0" brushRef="#br0" timeOffset="231154.5893">4908 15731 1210 0,'10'5'435'0,"20"4"-330"16,18-4-71-16,34-3 5 15,17-4 0-15,22-12-10 16,0-5 2-16,-16-1-68 16,-19 3-77-16</inkml:trace>
  <inkml:trace contextRef="#ctx0" brushRef="#br0" timeOffset="231342.4191">5410 15764 980 0,'-4'6'427'15,"4"13"-203"-15,-6 6-73 0,6 21-42 16,-1 5-12-16,-5 10-32 15,3 5-9-15,0-3-22 16,3-3-27-16,3-16-541 16</inkml:trace>
  <inkml:trace contextRef="#ctx0" brushRef="#br0" timeOffset="231734.2916">5591 16328 881 0,'4'-15'329'16,"9"-17"-243"-16,5-3 11 15,10 8 6-15,2 6-1 16,0 17-13-16,-1 11 1 16,-13 17 5-16,-10 12-7 0,-19 8-12 15,-8 1-19-15,-5-4-24 16,-2-9-13-16,4-20-63 16,0-9-26-16,5-11-24 15,4-5 1-15,12-1 44 16,2 2 25-16,9 9 23 15,5 2 6-15,12 10 15 16,1 8-1-16,7 5-6 16,0 3 1-16,4-6-7 15</inkml:trace>
  <inkml:trace contextRef="#ctx0" brushRef="#br0" timeOffset="231968.3478">6182 15973 1046 0,'10'1'448'16,"16"1"-251"-16,9-2-52 15,13-6-55-15,-2-3-38 16,-2 3-43-16,-5-5-66 0</inkml:trace>
  <inkml:trace contextRef="#ctx0" brushRef="#br0" timeOffset="232140.2011">6191 16094 770 0,'8'5'443'0,"20"-1"12"16,12 3-235-16,12-3-74 15,6-1-40-15,-6 2-60 16,-6-4-15-16</inkml:trace>
  <inkml:trace contextRef="#ctx0" brushRef="#br0" timeOffset="233757.8023">7061 15582 752 0,'2'0'336'0,"-2"8"-146"15,-2 12-22-15,-11 12-33 16,-2 10-41-16,3 8-60 15,3 0-19-15,13-7-15 16,8-9 0-16,17-19 6 16,3-10-23-16,10-14-152 15,2-6-262-15</inkml:trace>
  <inkml:trace contextRef="#ctx0" brushRef="#br0" timeOffset="233882.5691">7319 15647 953 0,'-8'3'461'0,"-7"11"-145"0,-3 6-121 16,6 11-88-16,0 9-27 16,8 6-42-16,7-1-20 15,11 0-14-15,4-8-79 16</inkml:trace>
  <inkml:trace contextRef="#ctx0" brushRef="#br0" timeOffset="234093.5144">6920 16080 1193 0,'13'5'452'15,"17"3"-310"-15,17 3-37 16,29-6 7-16,9-3-28 15,14-7-41-15,-2-7-7 16,-8-10-81-16,-12 0-95 16</inkml:trace>
  <inkml:trace contextRef="#ctx0" brushRef="#br0" timeOffset="234546.0601">7028 16253 655 0,'1'-9'332'16,"14"-6"-57"-16,10 0-124 15,15 8-35-15,9 2-7 0,10 9-27 16,-2 5-19-16,-11 12-16 15,-17 8-12-15,-30 8-2 16,-14 2 1-16,-18-1-3 31,0-4-12-31,1-14-67 0,2-10-42 16,16-12-52-16,9-6-1 16,21-7 52-16,12 1 40 15,12 6 51-15,6 3 9 16,-3 11 18-16,-5 6 8 15,-15 7 34-15,-9 6 9 16,-21 3 2-16,-11 4 0 16,-19-6-25-16,-13-5-9 15,-3-14-9-15,1-6-13 0,10-8-48 16,6-3-20-16,11-2-40 16,5-4-12-16,16 1-90 15,11-5-258-15</inkml:trace>
  <inkml:trace contextRef="#ctx0" brushRef="#br0" timeOffset="234827.5089">7793 15814 1173 0,'6'1'439'16,"16"4"-302"-16,12-3-39 15,20-5 3-15,8-3-26 16,9-6-44-16,-2 1 7 15,-13 1-131-15,-7 5-82 16</inkml:trace>
  <inkml:trace contextRef="#ctx0" brushRef="#br0" timeOffset="235014.8839">8036 15791 959 0,'-2'13'422'0,"-4"19"-191"15,1 10-65-15,2 11-50 16,2 7-14-16,1 2-42 16,1-3-16-16,6-5-8 15,0-10 17-15,3-9-125 16,0-8-104-16</inkml:trace>
  <inkml:trace contextRef="#ctx0" brushRef="#br0" timeOffset="235278.8494">8164 16307 774 0,'4'-2'393'16,"6"-4"-33"-1,6-3-300-15,7-1 3 16,2-3-15-16,-1 3-12 15,-4-1-4-15,-3 1-10 16,-6 3 16-16,-6 3 9 16,-3 10 17-16,-5 7 9 0,-2 15-14 15,2 5-6-15,4 9-14 16,5 0-7-16,1-5-8 16,0-5-14-16</inkml:trace>
  <inkml:trace contextRef="#ctx0" brushRef="#br0" timeOffset="235731.8649">8824 16040 840 0,'13'0'369'15,"8"1"-186"-15,20-1-117 16,7-2-17-16,8 2-44 16,-1 0-118-16</inkml:trace>
  <inkml:trace contextRef="#ctx0" brushRef="#br0" timeOffset="235888.0773">8865 16162 1290 0,'8'5'472'0,"16"4"-354"0,11-1-28 16,13-3-27-16,11-3 19 16</inkml:trace>
  <inkml:trace contextRef="#ctx0" brushRef="#br0" timeOffset="236294.2328">9713 15641 1084 0,'-4'11'403'0,"-8"19"-315"0,-1 4-3 15,1 6-34-15,3 3-17 16,10-5-32-16,11-5-2 16,19-12 2-16,6-8 2 15,6-13-10-15,-1-5-59 16</inkml:trace>
  <inkml:trace contextRef="#ctx0" brushRef="#br0" timeOffset="236431.6873">9920 15676 1253 0,'-6'8'517'0,"-6"15"-316"16,3 6-61-16,6 13-86 16,1 5-22-16,9 5-28 15,5 4-18-15</inkml:trace>
  <inkml:trace contextRef="#ctx0" brushRef="#br0" timeOffset="236617.9051">9631 16106 802 0,'6'-3'425'15,"9"-2"-11"-15,15 5-261 0,17 1-74 16,6 2-12-16,18 3-48 16,3-2-1-16,11 1-19 15</inkml:trace>
  <inkml:trace contextRef="#ctx0" brushRef="#br0" timeOffset="237039.2744">9736 16283 818 0,'13'-6'369'16,"3"-4"-202"-16,12 3-63 15,9 2 4-15,2 8-38 16,2 3-11-16,-8 6-3 16,-10 7-8-16,-20 6-21 15,-10 5-3-15,-16 1-29 16,-8-1-14-16,-2-9-45 16,4-7-31-16,10-13-25 15,12-1 5-15,16-8 51 16,11 4 42-16,21 4 66 15,4 4 8-15,6 10 18 16,-3 2 17-16,-23 13 52 16,-11-2 37-16,-27 5 25 15,-14 0-19-15,-18-13-51 16,-6-8-36-16,0-17-98 16,10-8-73-16</inkml:trace>
  <inkml:trace contextRef="#ctx0" brushRef="#br0" timeOffset="237883.1755">10338 16073 1343 0,'-1'3'503'0,"-1"0"-405"16,9 1-31-16,4-6-61 15,10 2-67-15</inkml:trace>
  <inkml:trace contextRef="#ctx0" brushRef="#br0" timeOffset="238233.148">10669 15790 1046 0,'22'3'369'16,"15"5"-309"-16,10-3-42 15,-2-5 4-15,1-5 6 16,-6-6-1-16,-7-4 3 16,-8-1-1-16,-17-1 0 15,-6 6-8-15,-7 10-8 16,-6 5 4-16,-6 11 8 16,1 8 4-16,-1 13 1 15,2 7 1-15,7 10 1 16,4 3-1-16,6 1-1 15,3-2-9-15,5-5-14 16,1-5 3-16,-2-11 4 0,1-8-7 16,-3-15-98-16,-2-7-194 15</inkml:trace>
  <inkml:trace contextRef="#ctx0" brushRef="#br0" timeOffset="238373.7409">10785 16033 1195 0,'-2'0'508'0,"0"2"-254"0,12 3-171 16,11-3-29-16,25 2-26 16,8-4-9-16,15-5-42 15,5 0 51-15</inkml:trace>
  <inkml:trace contextRef="#ctx0" brushRef="#br0" timeOffset="238726.7895">11170 15874 802 0,'2'-5'404'0,"8"-4"-87"16,5 1-140-16,9 1-77 15,4 4-28-15,2 3-45 16,-1 6-13-16,-10 9-3 15,-7 6 1-15,-12 8 3 16,-8 0 0-16,-5-1 2 16,2-8-1-16,2-9-37 15,6-4-13-15,8-10-9 16,6 1-3-16,11 0 29 16,5-1 6-16,1 10-1 15,2 5 2-15,-12 7 3 16,-11 4 23-16,-20 9 24 15,-9 1 2-15,-14 3 11 16,-4-3-18-16,3-13-71 0,4-9-66 16</inkml:trace>
  <inkml:trace contextRef="#ctx0" brushRef="#br0" timeOffset="238883.0023">11579 16257 1692 0,'-5'-2'627'0,"-3"0"-478"15,-1-2-80-15</inkml:trace>
  <inkml:trace contextRef="#ctx0" brushRef="#br0" timeOffset="239483.7061">11949 16059 831 0,'-18'0'412'15,"-10"0"-169"-15,-5-15-63 16,6-6-23-16,9-19-88 0,11-3-43 16,22-2-38-16,13 2 12 15,12 15 11-15,9 10 10 16,0 22 26-16,0 17-11 15,-15 23 24-15,-11 6 8 16,-31 12-4-16,-15 0 2 16,-19-1-24-16,-10-2-7 15,1-18-15-15,4-7-24 16,10-28-42-16,6-9-9 0,16-16-5 16,3-7 12-16,17 1 30 15,8 3 11-15,12 9 20 16,6 8 22-16,5 17 11 15,1 9-3-15,-4 15-9 16,-2 2-10-16,-4-1-7 16,2-4-7-16</inkml:trace>
  <inkml:trace contextRef="#ctx0" brushRef="#br0" timeOffset="239881.8026">12575 16031 1180 0,'16'4'475'0,"25"1"-335"0,5 2-24 16,11-6-59-16,2-1-27 15,-9 0-50-15,-1 0-102 16</inkml:trace>
  <inkml:trace contextRef="#ctx0" brushRef="#br0" timeOffset="240053.8287">12615 16152 1379 0,'14'1'530'0,"24"2"-383"16,10 3-47-16,4-2-27 15,6 0-29-15</inkml:trace>
  <inkml:trace contextRef="#ctx0" brushRef="#br0" timeOffset="240740.7755">13658 15933 572 0,'5'-11'252'0,"2"-13"-111"16,3-2-11-16,-12-4-17 16,-3 1 10-16,-13 5-1 15,-13 5-8-15,-8 13-30 16,-8 9-19-16,1 14-38 16,7 3-13-16,11 7-19 15,12 3-9-15,18 0-5 0,10-2 2 16,18-11 8-16,8-7 7 15,7-11 7-15,-1-3 4 16,-16-6 4-16,-2 2 0 16,-17 5-6-16,2 3-5 15,3 16-9-15,-5 6-3 16,2 14-1-16,-6 1 3 0,0 4 15 16,-8 4 5-16,-1-5 19 15,-1 1 8-15,-13-12 6 16,-2-10 2-16,-19-12-4 15,-5-7-1-15,1-16-70 16,2-4-41-16,20-5-174 16,14-3-261-16</inkml:trace>
  <inkml:trace contextRef="#ctx0" brushRef="#br0" timeOffset="241100.0663">13836 15846 1012 0,'0'-2'417'0,"3"2"-220"0,10 3-128 16,17 2-25-16,8 1 4 15,13-5-3-15,2-3 0 16,-11-5-12-16,-7 0-2 15,-20-3 3-15,-6 4 0 16,-9 2-14-16,-4 2-10 16,-4 5-12-16,-5 6-9 15,-2 9-4-15,1 5 2 16,3 11 6-16,2 8 4 16,8 6 15-16,2 4 4 0,3 2 3 15,2-1 2-15,4-5-8 16,-1-9 2-16,-1-10 1 15,2-6 1-15,-10-13-112 16,0-4-340-16</inkml:trace>
  <inkml:trace contextRef="#ctx0" brushRef="#br0" timeOffset="241233.6202">13832 16049 1294 0,'14'2'473'0,"24"4"-405"16,12 0 3-16,20 1-24 16,2 0-17-16,-4-3 247 15</inkml:trace>
  <inkml:trace contextRef="#ctx0" brushRef="#br0" timeOffset="241405.5813">14343 16265 1495 0,'4'0'621'16,"3"-1"-380"-16,-4-4-130 16,2 0-56-16</inkml:trace>
  <inkml:trace contextRef="#ctx0" brushRef="#br0" timeOffset="242606.6584">15487 15779 1053 0,'2'6'385'15,"3"19"-274"-15,4 13-75 0,-1 22 7 16,4 8-1-16,-4 2-8 15,-4-7 0-15,-4-13 3 16,-7-11 0-16,0-18 11 16,-2-11 13-16,-2-20 4 15,1-15-4-15,0-18-19 16,1-10-16-16,4-14-13 16,1-4-5-16,8 7-13 15,5 10-12-15,5 21 15 16,4 19-1-16,-2 25 21 15,3 11 11-15,0 20-17 16,2 9 2-16,5 3-13 16,3 2 0-16,12-4 2 15,5-6 2-15,6-14 6 16,-2-8 3-16,-10-19 15 16,-5-9 10-16,-10-16 17 15,-5-10 6-15,-4-13 15 0,-5-10 5 16,-8-17 9-16,-4-5 6 15,-13 9-20-15,-6 11-16 16,1 23-36-16,0 15-21 16,9 10-51-16,5 6-34 15</inkml:trace>
  <inkml:trace contextRef="#ctx0" brushRef="#br0" timeOffset="251206.5925">14869 15808 1033 0,'-13'0'444'0,"-14"4"-222"0,-8 8-63 16,-2 15-50-16,-4 9-36 15,7 21-58-15,4 3-14 16,20 7-15-16,11-2-9 16,21-15 6-16,14-4 2 15,12-20 9-15,3-12 2 0,-3-20 69 16,-8-8 53-16,-22-14 87 16,-16-3 34-16,-26 6-33 15,-13-1-43-15,-10 14-87 16,3 5-33-16,10 7-66 15,10 2-81-15</inkml:trace>
  <inkml:trace contextRef="#ctx0" brushRef="#br0" timeOffset="252046.3289">20966 14093 779 0,'6'-1'362'0,"6"-2"-134"15,-4 6-41-15,-9 14-18 0,-6 4-21 16,-14 14-36-16,-8 6-10 15,-18 4-35-15,-5 1-15 16,-2-11-19-16,7-2-10 0,20-17-13 16,11-3-13-16,18-8-19 15,12-1-6-15,19 6-1 32,11 3 7-32,15 4 10 15,0 6 5-15,0 0-88 0,-1 1-53 16</inkml:trace>
  <inkml:trace contextRef="#ctx0" brushRef="#br0" timeOffset="252331.2849">21456 14343 897 0,'3'-23'489'0,"2"-16"-94"16,0-1-190-16,-1 5-30 0,0 8-27 15,-2 4-14-15,-2 10-22 16,4 11-22-16,-5 8-62 16,-4 7-15-16,3 19-29 15,-3 7-3-15,1 24 14 16,2 8 2-16,0 3 4 15,1-8 27-15,2-16-102 0,1-12-92 16</inkml:trace>
  <inkml:trace contextRef="#ctx0" brushRef="#br0" timeOffset="252663.3295">21903 14262 655 0,'-7'-11'437'0,"-12"-14"71"16,-3 3-226-16,-3 6-130 15,-4 7-39-15,-4 10-78 16,0 10-34-16,6 16-19 16,4 8-6-16,9 14 2 15,13 5 8-15,12-1 8 16,15-3 7-16,19-12 16 15,2-11 6-15,4-21 15 16,-3-9 6-16,-10-22 41 16,-7-11 2-16,-16-12 37 15,-7-3 6-15,-19-1-40 0,-9 5-7 16,-3 13-56-16,-4 6-18 16,4 14-77-16,6 6-72 15</inkml:trace>
  <inkml:trace contextRef="#ctx0" brushRef="#br0" timeOffset="253017.5991">22328 14258 1005 0,'-10'-6'458'0,"-16"-2"-202"16,-5 2-66-16,-6 2-87 16,-1 6-44-16,6 10-64 15,1 7-17-15,9 12-8 16,7 6 2-16,14 7 7 16,3 4 7-16,19-4 5 15,10-7 4-15,15-18 11 0,8-7 6 16,0-16 41-16,-3-9 18 15,-19-16 56-15,-9-8 22 16,-16-10-16-16,-10-1-15 0,-6 2-64 16,-4 7-30-16,-2 17-89 31,8 6-65-31</inkml:trace>
  <inkml:trace contextRef="#ctx0" brushRef="#br0" timeOffset="253534.6665">22917 14327 738 0,'2'17'348'16,"-4"24"-128"-16,1 9-34 15,-7 2-57-15,2-4-7 0,3-13-44 16,0-9-9-16,3-15 24 16,-1-10-10-16,1-14 0 15,1-12-1-15,3-17-10 16,-3-8-11-16,-2-11 7 15,-5-10 1-15,0 3-30 16,4 11-8-16,4 21-15 0,3 19-3 16,-1 17 0-16,3 7-6 15,3 10-7-15,5 5-4 16,12 7 3-16,9 4 0 16,7 5 2-16,4 0 1 15,-4-7 1 1,-3-2 1-16,-9-12 4 15,-7-6 5-15,-6-11 14 16,-5-8 5-16,-3-14 8 16,-2-7-2-16,-3-9-9 15,-1-6-3-15,-2-4-9 16,2-1-3-16,-4 3-10 16,0 6-4-16,-1 13-28 0,-6 10-36 0</inkml:trace>
  <inkml:trace contextRef="#ctx0" brushRef="#br0" timeOffset="254252.6633">16921 15756 780 0,'2'1'386'0,"-2"6"-110"0,-7 1-73 16,-15 7-59-16,-10 6-29 15,-17 6-47-15,-7 5-17 0,1 4-19 32,4-4-9-32,12-6-12 15,6-5-1-15,12-10-8 16,6 0-8-16,15-3 24 15,10 4 21-15,18 0 32 16,4 3 19-16,14 6-17 16,5-4-17-16,2 1-25 0,0-2-8 0,-7-5-77 15,-8 0 54-15</inkml:trace>
  <inkml:trace contextRef="#ctx0" brushRef="#br0" timeOffset="254738.6727">17467 15814 716 0,'-9'-24'446'16,"-3"-19"9"-16,1 12-266 0,8 9-29 0,3 14-71 15,2 8-30-15,11 18-47 16,-3 10-16-16,5 26-5 15,-1 10 5-15,-8 7 5 16,3 2 3-16,-8-18 6 16,-1-11 3-16,-6-15 15 15,-9-11 7 1,-5-14 15-16,-5-6 3 16,1-3-13-16,5-8-11 15,10 1-33-15,11 2-14 16,15-3-14-16,8 9-3 15,8 5 7-15,1 4 7 16,3 8 11-16,1-5-13 0,7 2-124 16,2-5-117-16</inkml:trace>
  <inkml:trace contextRef="#ctx0" brushRef="#br0" timeOffset="255039.6256">17922 15888 956 0,'-4'-12'440'0,"-4"-10"-194"0,-6 3-47 0,-3 5-85 16,-1 6-44-16,-1 9-62 16,1 8-24-16,0 16-22 15,5 9-1-15,7 11 7 16,6 4 7-16,11 0 15 16,9-3 2-16,12-15 8 15,10-7 2 1,2-16 7-16,2-6 27 15,-11-15 43-15,-9-9 24 16,-9-14 21-16,-9-6 4 0,-9-9-13 16,-5-3-19-16,-15 3-25 15,-5 8-32-15,-8 19-40 16,-2 9 30-16,3 16-161 16,9 6 53-16</inkml:trace>
  <inkml:trace contextRef="#ctx0" brushRef="#br0" timeOffset="255356.1022">18381 15850 714 0,'-2'-7'395'0,"-6"-8"-96"16,-4 3-70-16,-14 8-102 15,-1 2-51-15,-3 12-52 16,0 3-16-16,5 16-22 16,2 7-6-16,11 9-2 0,5 5 4 15,13-8 13-15,11-5 9 16,16-11 38-16,9-8 11 0,10-9 36 16,1-8 29-16,-10-10 27 15,-7-9 16-15,-17-16-7 16,-11 0-26-16,-13-11-54 31,-8-3-24-31,-10 10-34 0,-3 4-22 16,-3 14 303-16</inkml:trace>
  <inkml:trace contextRef="#ctx0" brushRef="#br0" timeOffset="255972.7866">19132 15800 770 0,'-11'10'392'0,"-3"10"-12"16,2 25-343-16,5 8-21 15,7 8 1-15,0 0-2 16,5-12 2-16,1-8 3 15,4-14 8-15,-2-12 26 16,-2-19 59-16,0-11 9 16,-6-18-1-16,0-11-23 0,-5-16-59 15,-3-9-11-15,5-3-15 16,0 6-7-16,6 21 7 16,2 17 4-16,-1 24-8 15,-4 10 1-15,3 16-13 16,5 7-10-16,7 15 10 15,11 8 2-15,12 3 1 16,6-3 0-16,9-12 4 16,1-10 1-16,-6-16 6 15,-5-8 8-15,-15-13 16 16,-8-12 7-16,-6-12 10 16,-9-6 6-16,-4-19 15 15,-2-2 1-15,-6 1 6 16,-2 2-5-16,-1 20-30 0,2 6-12 15,1 9-49-15,7 8-43 16,3 9-282-16</inkml:trace>
  <inkml:trace contextRef="#ctx0" brushRef="#br0" timeOffset="256960.4052">1938 17799 653 0,'4'11'365'0,"3"2"-6"0,2-10-162 15,0-9-27-15,5-23-25 16,4-11-35-16,-3-27-60 16,7-7-7-16,-8-15-3 15,-3-4-2-15,-6 6-8 16,-5 2-9-16,0 22 2 31,-1 17 13-31,-1 23 19 0,-2 11-3 16,0 19-39-16,-1 11-16 15,11 26-27-15,8 12 2 16,19 24 20-16,5 6 2 16,8 2 5-16,2-1 2 0,-9-19 6 15,-1-8 0-15,-14-23 15 16,-7-11-37-16,-11-18-66 15,-7-5-78-15</inkml:trace>
  <inkml:trace contextRef="#ctx0" brushRef="#br0" timeOffset="257075.9302">2095 17614 1016 0,'2'9'378'0,"13"10"-310"16,13 0-9-16,12-2-13 15,9-4-18-15,3-5-115 16</inkml:trace>
  <inkml:trace contextRef="#ctx0" brushRef="#br0" timeOffset="257229.3839">1911 17484 1297 0,'-11'0'527'0,"-6"4"-309"15,14 2-186 1,6 5-22-16,18 4-53 0,9-2-64 16</inkml:trace>
  <inkml:trace contextRef="#ctx0" brushRef="#br0" timeOffset="257529.9034">2433 17695 847 0,'11'7'347'0,"11"9"-162"16,6-1-64-16,5-8-20 16,1-2-3-16,-6-12-34 15,-3-7 8-15,-8-8 25 16,-9-7-6-16,-7 0-5 16,-3-4-17-16,-11 4-28 0,0 2-6 15,-6 3-15-15,0 3-8 16,1 7-19-16,1 9-14 15,2 13-20-15,3 11-5 16,9 15 7-16,3 4 8 0,6 10 16 16,8 4 10-16,-4 1-1 15,3 3 1-15,2-3-20 16,-5-2-63-16,6-6-244 31</inkml:trace>
  <inkml:trace contextRef="#ctx0" brushRef="#br0" timeOffset="257808.7231">3073 17604 898 0,'-1'11'413'0,"-7"13"-134"15,-5 2-110-15,-9 3-50 16,-3-3-20-16,-10-8-47 15,-7-4-12-15,1-14-62 16,-5-8-48-16,11-11-49 16,6-3-10-16,14-2 30 0,11 1 34 0,11 4 25 15,9 5 24-15,13 8 67 16,5 6 17-16,10 17 34 16,1 9-8-16,-2 12-41 15,-6 1-7-15,-10 5-9 16</inkml:trace>
  <inkml:trace contextRef="#ctx0" brushRef="#br0" timeOffset="258331.6551">3816 17555 537 0,'3'-3'330'0,"5"1"23"16,18 0-184-16,9-3-27 15,10 4-6-15,2-2-19 16,-3-5-34-16,-3-1-14 15,-10 0-25-15,-5 1-4 16,-16 2 9-16,-7-3-2 16,-13 0-11-1,-6-1-12-15,-12 7-24 16,-1 7-10-16,1 13-15 16,0 8-1-16,13 12-8 15,5 1 1-15,11 3 9 16,7-4 4-16,8-6 14 15,11-5 4-15,7-7 3 16,7-7-26-16,1-8-134 0</inkml:trace>
  <inkml:trace contextRef="#ctx0" brushRef="#br0" timeOffset="258610.469">4535 17566 658 0,'-4'12'400'16,"-5"3"-9"-16,-3 7-232 0,-5 4-15 15,-6-2-59-15,-5-1-13 16,-7-5-29-16,-6-8-6 16,0-14-10-16,2-3-7 15,5-5-10-15,5-1-7 0,9 0-11 16,7-4-6-16,13 4-15 31,7-1 13-31,14-1 25 16,6 6 13-16,10 3 36 15,5 5-1-15,1 17-3 0,-1 5-1 16,-10 13-17-16,-6 5-7 16,-7-2 428-16</inkml:trace>
  <inkml:trace contextRef="#ctx0" brushRef="#br0" timeOffset="259411.6399">5400 17524 792 0,'10'-4'329'15,"10"0"-135"-15,3 12-79 16,2 19-24-16,-8 8 6 15,-11 12-36-15,-9 2-11 16,-12-6-11-16,-2-5-42 16,-1-17-108-1,3-15-65-15,11-16-42 16,6-10 36-16,16-11 109 16,4-3 74-16,5 4 41 15,0 3 2-15,-1 7-10 16,0 9-13-16,-5-2-8 15,-5 9 24-15,-13 4 62 0,-5 2 6 0,-13 7 21 16,-5 0-15-16,3 5-26 16,4 1 2-16,9 4-17 15,6 6-11-15,9-3-40 16,8 3-11-16,12-8 17 16,2-6-53-16,8-8-162 15</inkml:trace>
  <inkml:trace contextRef="#ctx0" brushRef="#br0" timeOffset="259681.5541">5993 17557 921 0,'1'5'432'16,"0"11"-152"-16,-2 6-101 16,-10 9-57-16,-2 2-33 15,-8-4-40-15,0-4-5 0,-3-13-7 16,-6-10-5-16,-3-12-38 15,0-9-24-15,10-8-29 16,11-3-13-16,16 0 16 16,11 4 10-16,13 11 25 0,5 6 24 15,2 17 26 1,-6 7 11-16,-4 12 8 0,-1 9-10 0,-4 5-12 16,3-4-3-16,0-1-102 15,-2-11-380-15</inkml:trace>
  <inkml:trace contextRef="#ctx0" brushRef="#br0" timeOffset="259982.5819">6029 17406 748 0,'7'-13'410'0,"15"-17"-1"15,9 2-225-15,15 8-61 16,6 11 0-16,1 24-9 15,-3 15-3-15,-6 23-19 16,-9 5-8-16,-16 6-35 16,-7-2-18-16,-10-15-11 0,3-9-2 15,2-21-4-15,0-16-8 16,0-22-21-16,-1-11-1 16,-3-18 2-16,-1 3 5 15,-5 10 13-15,-4 13-6 16,-15 32-4-1,-14 14 7-15,-12 30 0 16,-8 9 9-16,13 7-44 16,15-4-35-16</inkml:trace>
  <inkml:trace contextRef="#ctx0" brushRef="#br0" timeOffset="260583.8464">6640 17562 737 0,'0'7'380'15,"-1"6"-119"-15,1 9-119 16,0 9-15-16,0 7-71 0,5 2-22 0,6-10-21 16,1-5 4-16,8-17 18 15,2-9 6-15,7-19 10 16,0-7-4-16,-8-11-8 16,0-2-3-16,-12 5-9 15,-7 1-6-15,-2 13-13 31,-6 5 2-31,3 16-11 0,0 8-5 16,3 13-5-16,0 8-7 16,6 2 7-16,10-2 3 15,10-8 8-15,4-6 9 16,5-11 16-16,-7-5 10 16,-2-6 30-16,-4-3 11 15,-9 1 4-15,-3-1-3 0,-10 2-30 16,-1 1-22-16,0-2-110 15,-5 0-89-15</inkml:trace>
  <inkml:trace contextRef="#ctx0" brushRef="#br0" timeOffset="260683.9126">6927 17340 1142 0,'-8'-8'567'0,"-5"-7"-215"0,1 15-223 16,6 11-75-16,7 13-167 15,8 2-155-15</inkml:trace>
  <inkml:trace contextRef="#ctx0" brushRef="#br0" timeOffset="261002.6707">7316 17589 820 0,'-17'1'406'16,"-20"6"-124"-16,-4 1-101 0,8 4-83 15,7 3-36-15,11 5-50 16,7 1-12-16,10 8-1 16,11 1-8-16,17-8 10 15,10-3 17-15,13-15 26 16,-1-4 10-16,-12-8 15 16,-8-5 20-16,-17-10 6 15,-10-5 0-15,-8-14-7 16,-7-2-30-16,-15-8-24 15,2-5-8-15,-7-14-15 16,0-7-9-16,18-5-16 16,7 7-28-16,19 25-89 15,14 12-66-15,5 32-177 16</inkml:trace>
  <inkml:trace contextRef="#ctx0" brushRef="#br0" timeOffset="261174.4605">7538 17566 1016 0,'0'6'417'16,"3"6"-192"-16,3 7-95 16,1 12-33-16,1 5-15 15,0 7-10-15,-1-4-96 16</inkml:trace>
  <inkml:trace contextRef="#ctx0" brushRef="#br0" timeOffset="261468.4223">7915 17663 647 0,'-4'7'413'16,"-1"8"-14"-16,-8 5-202 15,1-3-32-15,-7-3-82 16,-4-7-34-16,-5-12-35 16,-2-2-18-16,5-11-42 15,5 0-22-15,13 0-67 16,7-6 10-16,17 8 24 16,5 1 33-16,6 8 107 15,4 8 23-15,-4 15 38 16,-5 5 1-16,-2 11-22 15,-5 3-17-15,2-2-3 16,4 0-198-16</inkml:trace>
  <inkml:trace contextRef="#ctx0" brushRef="#br0" timeOffset="262054.2642">8884 17486 1233 0,'-5'17'401'16,"-17"21"-395"-16,-3 13-35 16,0 7 24-16,-4-1 5 0,9-14 4 15,6-11 2-15,13-23 14 16,5-10 5-16,10-26 3 15,-1-9 6-15,0-13 17 16,-7-5 5-16,-6 2-1 16,0 6 1-16,-4 6-10 15,1 10-5-15,3 16-15 16,0 7-19-16,12 13-34 16,5 9-10-16,14 10 8 15,5 5 8-15,11 7 16 16,6-4 3-16,2 0 4 15,-4-5 2-15,-16-5-4 16,-14 0-4-16,-25 2 6 16,-10-1 8-16,-26 2 13 15,-9 0 9-15,-11-4 0 16,2-5-3-16,8-11-7 0,10-6-8 16,16-10-115-16,8-1-120 15</inkml:trace>
  <inkml:trace contextRef="#ctx0" brushRef="#br0" timeOffset="262304.2183">9423 17524 891 0,'-11'-10'491'0,"-7"-7"-97"0,-2 10-214 15,0 4-51-15,2 14-88 16,-2 8-29-16,16 7-27 31,3-12-6-31,0 0 1 0,2 46 1 0,9 1 10 16,17-2 4-16,4-27 8 16,4-9 11-16,3-14-70 15,-5-5-73-15</inkml:trace>
  <inkml:trace contextRef="#ctx0" brushRef="#br0" timeOffset="262459.5202">9322 17687 966 0,'0'-1'463'0,"8"-6"-136"0,10 3-122 15,9-4-82-15,15 2-19 16,6 6-59-16,2 2-10 15,0 5 222-15</inkml:trace>
  <inkml:trace contextRef="#ctx0" brushRef="#br0" timeOffset="263107.716">8843 18020 1039 0,'18'0'390'16,"13"5"-269"-16,28 2-98 15,15 3 14-15,21 3-15 0,1-1-8 16,-7-2-68-16,-9-4-352 16</inkml:trace>
  <inkml:trace contextRef="#ctx0" brushRef="#br0" timeOffset="263315.3376">8749 18146 1159 0,'25'8'460'16,"14"4"-273"-16,30-2-93 15,20-3 9-15,26-5-21 16,5-3-22-16,0-7 35 15,-14-1-100-15</inkml:trace>
  <inkml:trace contextRef="#ctx0" brushRef="#br0" timeOffset="264011.204">10366 17607 1017 0,'-13'10'406'0,"-7"17"-262"16,7 9-109-16,12 9-62 15,9 5 1-15,11-9 17 16,9-11 12-16,13-15 25 16,1-16 11-16,3-23 21 0,-6-9 3 15,-17-17 16-15,-9-4 6 16,-24 0-10-16,-13-4-7 16,-19 4-21-16,-7 1-9 15,-1 7-11-15,4 11-3 16,11 18-24-16,11 12-16 15,10 17-23-15,5 11-6 0,15 8 6 16,4 9 11-16,15-1 35 16,10-1-45-16,15-4-117 15,14-10-154-15</inkml:trace>
  <inkml:trace contextRef="#ctx0" brushRef="#br0" timeOffset="264254.2369">11113 17574 701 0,'1'10'394'16,"-4"10"-57"-16,-12 8-79 16,-17 9-92-16,-6 0-33 15,-10-7-53-15,-2-8-10 0,4-17-20 16,9-8-15-16,12-14-38 16,5-5-19-16,12-1-27 15,4 0-5-15,6 6 15 16,6 3 5-16,5 9 10 15,3 6 15-15,1 15 33 16,4 12 16-16,2 10 21 16,2 1-6-16,7 0-24 15,1-5-6-15,8-17 449 16</inkml:trace>
  <inkml:trace contextRef="#ctx0" brushRef="#br0" timeOffset="264754.1495">12066 17476 989 0,'-16'-4'437'0,"-20"-2"-233"16,-4 1-23-16,-3 13-81 15,5 10-42-15,6 8-53 16,9 11-15-16,10 3-13 16,8 0-6-16,17 0 2 15,8-4 5-15,17-9 9 16,4-7 10-16,4-17 14 15,-4-6 9-15,-15-13 18 16,-8-5 9-16,-21 2-7 16,-10 0-10-16,-14 6-24 0,-6 5-19 15,3 5-97-15</inkml:trace>
  <inkml:trace contextRef="#ctx0" brushRef="#br0" timeOffset="265086.2026">12230 17650 880 0,'0'10'345'15,"2"15"-217"-15,-2 0-16 0,-1 1-11 16,1-2-27-16,-3-9-37 16,3-5-4-16,-3-11 2 15,2-8-5-15,2-15-19 16,-1-7-12-16,12-10-15 15,1 2 1-15,5 6 10 16,2 6 16-16,-4 11 33 16,1 6 14-16,-5 13 37 15,1 9-5-15,-2 13-26 16,-2 5-13-16,-2 4-34 0,-1 1-7 16,1-3-24-16,-2-1-50 15,6-11-482-15</inkml:trace>
  <inkml:trace contextRef="#ctx0" brushRef="#br0" timeOffset="265356.9894">12799 17623 844 0,'2'9'371'0,"-6"11"-150"16,-2 4-77-16,-5 3-28 15,-9 1-26-15,-3-5-42 16,-2-3-10-16,-3-16-45 16,4-6-34-16,3-15-96 15,3-10-28-15,3-5 21 16,8-5 25-16,10-1 99 0,9 7 29 16,12 4 57-16,6 8 16 15,-3 14 14-15,4 6 10 16,-7 19-15-16,-3 8-5 15,-1 11-14-15,-3 0-17 16,-5 5-17-16,1-5-48 16,-7-4-128-16</inkml:trace>
  <inkml:trace contextRef="#ctx0" brushRef="#br0" timeOffset="265481.9678">12668 17242 1599 0,'-3'11'520'0,"-2"11"-526"15</inkml:trace>
  <inkml:trace contextRef="#ctx0" brushRef="#br0" timeOffset="266021.1157">13307 17522 798 0,'-20'7'401'0,"-14"3"-128"16,-1 8-131-16,5 4-28 0,8 3-66 16,8 5-29-16,15 4-25 15,6-1 0-15,18-3 9 16,3-6 11-16,2-11 18 15,3-6 7 1,-8-11 39-16,-7-4 12 0,-11-7 4 16,-10 0-6-16,-17-2-44 15,-2 1-17-15,0 4-58 16,4 4-67-16</inkml:trace>
  <inkml:trace contextRef="#ctx0" brushRef="#br0" timeOffset="266560.1106">13738 17654 806 0,'-5'-9'416'0,"-2"-7"-103"16,0-4-144 0,-3-2-8-16,-6 0-30 15,-1 3-23-15,-10 5-42 16,-3 6-23-16,-4 9-45 16,-4 10-14-16,-1 16-14 15,10-1-3-15,14 9 5 16,9-1 6-16,20-2 12 0,11-2 9 15,13-15 6 1,6-7 5-16,3-21 8 0,-8-5 4 16,-6-9 4-16,-9-4 0 15,-8 4-5-15,-3 1-3 16,-9 5-5-16,-4 1 1 16,-1 12 1-16,-6 4-2 15,-1 10-11-15,3 4-7 16,1 3-11-16,3 6-2 15,2 2 8-15,6 4 1 0,4 2 5 16,7-5 3-16,5-4 4 16,0-6 3-16,0-10 16 15,-2-3 21-15,-7-7 31 16,-2-3 6-16,-5 0-6 16,-1-2-19-16,-4 1-31 15,0 2-8-15,2-1-71 16,0 0-80-16</inkml:trace>
  <inkml:trace contextRef="#ctx0" brushRef="#br0" timeOffset="266810.0377">14072 17566 1207 0,'3'0'490'0,"0"6"-324"0,5 3-29 15,0 9-72-15,-1 3-18 16,-1 11-25-16,0 3-7 16,3-1-6-16,2-3 1 15,2-15 10-15,2-9 13 16,-3-17 29-16,3-10 15 16,0-11 12-16,-4-5-7 15,6-1-23-15,-5 1-16 0,1 4-9 16,-2 3-43-16,-5 10-128 15</inkml:trace>
  <inkml:trace contextRef="#ctx0" brushRef="#br0" timeOffset="267029.051">14486 17741 1534 0,'6'0'690'0,"2"2"-301"15,2 2-192-15,-4 10-67 16,-7 1 203-16</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21-10-27T21:30:12.035"/>
    </inkml:context>
    <inkml:brush xml:id="br0">
      <inkml:brushProperty name="width" value="0.05292" units="cm"/>
      <inkml:brushProperty name="height" value="0.05292" units="cm"/>
      <inkml:brushProperty name="color" value="#FF0000"/>
    </inkml:brush>
  </inkml:definitions>
  <inkml:trace contextRef="#ctx0" brushRef="#br0">719 17735,'0'0</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0-29T11:54:28.200"/>
    </inkml:context>
    <inkml:brush xml:id="br0">
      <inkml:brushProperty name="width" value="0.05292" units="cm"/>
      <inkml:brushProperty name="height" value="0.05292" units="cm"/>
      <inkml:brushProperty name="color" value="#FF0000"/>
    </inkml:brush>
  </inkml:definitions>
  <inkml:trace contextRef="#ctx0" brushRef="#br0">1764 7467 936 0,'-2'4'369'0,"2"4"-227"16,11 3-46-16,25 0-13 16,14-8 7-16,29-3-14 15,14-2-19-15,8-6-25 16,-3 1-6-16,-15-1-36 16,-12-2-48-16,-20 5-191 15</inkml:trace>
  <inkml:trace contextRef="#ctx0" brushRef="#br0" timeOffset="218.9409">2139 7504 645 0,'1'12'339'0,"3"8"-106"16,1 11-15-16,1 5-11 15,-1 7-36-15,-2 3-13 0,-5 1-81 16,-2 0-17-16,1-4-24 16,-1-4-6-16,6-10-24 15,3-1-72-15,3-6-302 16</inkml:trace>
  <inkml:trace contextRef="#ctx0" brushRef="#br0" timeOffset="546.7357">2530 7796 1080 0,'-5'-10'468'0,"-9"-5"-252"0,-2 5-59 16,-2 11-91-16,-3 10-33 15,1 12-46-15,4 6-10 16,14 9-1-16,2-3 1 16,15-1 12-16,9-8 5 15,7-8 7-15,5-10 14 16,0-15 28-16,-6-6 35 16,-8-18 51-16,-5-4 16 15,-11-2 13-15,-8-3-27 0,-18 10-52 16,-7 8-29-16,-4 13-31 15,-7 7-83-15</inkml:trace>
  <inkml:trace contextRef="#ctx0" brushRef="#br0" timeOffset="1077.8606">3387 7721 673 0,'-13'0'413'15,"-14"2"-32"-15,-2 11-208 16,-1 6-49-16,5 12-75 16,7 8-27-16,11 7-25 15,7-1-1-15,13-9-6 16,12-9 3-16,14-14 7 16,6-10 7-16,0-12 60 15,-8-5 28-15,-19-9 43 16,-16-1 12-16,-19 2-47 15,-14 3-30-15,-21 11-53 16,7 6-19-16,11 9-84 16,7 5-105-16</inkml:trace>
  <inkml:trace contextRef="#ctx0" brushRef="#br0" timeOffset="1484.0302">3580 7798 1146 0,'-5'-1'500'15,"-5"1"-271"-15,1 7-107 16,0 9-102-16,2 5-24 16,8 10-11-16,3 1 0 0,6-3 8 15,7-1 3-15,0-15 3 16,4 0 1-16,5-13 9 15,0-7 7-15,-2-6 24 16,-5-7 11-16,-8-1 4 16,-5-3 2-16,-6 0-5 15,-1 3-3-15,-7 8-12 16,-3 9-14-16,0 7-27 16,1 11-15-16,6 7-4 15,4 0 5-15,11 3 10 16,6-5 5-16,1-6 13 15,5-4 12-15,1-6 27 16,-1-1 13-16,0-7 15 16,-3 3-3-16,-9-8-16 15,-1-1-11-15,-5-3-70 16,-2-7-80-16,-7-1-400 0</inkml:trace>
  <inkml:trace contextRef="#ctx0" brushRef="#br0" timeOffset="1578.647">3769 7633 982 0,'-2'-7'543'0,"-5"-2"-141"0,0 4-149 16,7 9-192-16,0 9-51 0</inkml:trace>
  <inkml:trace contextRef="#ctx0" brushRef="#br0" timeOffset="1859.8311">4030 7677 1464 0,'0'0'577'0,"0"3"-392"16,0 9-53-16,0 20-62 15,3 12-12-15,5 26-25 16,3 11-6-16,-3 6-13 15,-4-4-5-15,-3-15 0 16,1-4 0-16,4-10 3 16,0-9 1-16,5-14-17 0,-1-13-44 15,0-18-152-15,1-11-227 16</inkml:trace>
  <inkml:trace contextRef="#ctx0" brushRef="#br0" timeOffset="1994.1215">4092 8010 1162 0,'9'-2'492'15,"3"-3"-270"-15,15-1-151 0,3 6-35 16,6-2-56-16,4 2-108 16</inkml:trace>
  <inkml:trace contextRef="#ctx0" brushRef="#br0" timeOffset="2244.0566">4599 7868 1054 0,'-6'5'509'15,"-6"10"-158"-15,-7 1-81 0,-5 6-87 16,-4-1-41-16,-4-6-76 16,2-1-23-16,1-13-42 15,5-2-40-15,10-12-90 16,6-4-29-16,8-6-11 15,7-2 31-15,6 5 74 16,3 1 27-16,4 12 61 16,1 7 21-16,6 16 30 15,1 7 15-15,-5 13-4 16,-5 2-7-16,-3-4-15 16,-3-3 19-16</inkml:trace>
  <inkml:trace contextRef="#ctx0" brushRef="#br0" timeOffset="3025.1123">5224 7691 1058 0,'-3'-5'442'0,"-2"-1"-266"15,-1 6-86-15,2 7-73 16,4 5-18-16,1 1-10 16,3-3 7-16,1-1-46 15,-3-3-16-15,4-5-5 16,-4-6 2 15,-1 3 63-31,-1 1 24 0,0 0 8 0,0 0 28 16,0-11 0-16,-5-25 2 15,0 33-2-15,2 4-33 16,-2 0-15-16,2 8-11 16,3 4-7-16,2 22-5 0,5 14 11 15,3 28 5 1,1 13 4-16,-1 1 14 0,1-1-6 16,0-19 7-16,-2-10 3 15,-4-16 5-15,-2-8 1 16,-3-16-26-16,-2-9-58 15</inkml:trace>
  <inkml:trace contextRef="#ctx0" brushRef="#br0" timeOffset="3166.0937">5195 8007 889 0,'1'2'371'0,"19"-2"-209"16,8 1-63-16,19-1-44 15,12-8-20-15,2 2-177 16</inkml:trace>
  <inkml:trace contextRef="#ctx0" brushRef="#br0" timeOffset="3446.8878">5769 7878 1110 0,'-1'3'473'0,"-8"9"-237"15,-4 0-61-15,-9 10-55 0,-5 1-21 16,-6 1-48-16,-1-2-13 16,0-9-12-16,7-6 1 15,4-15-11-15,6-7-9 16,11-8-32-16,0-5-14 16,14 4-4-16,5 3-2 15,6 8 17-15,8 7 18 16,0 9 12-16,3 7 10 15,-9 13 10-15,4 4-8 0,-4 4-4 16,-6 0 1-16,6-8 6 16,-7-3-16-16,-5-9-169 15</inkml:trace>
  <inkml:trace contextRef="#ctx0" brushRef="#br0" timeOffset="3572.0456">5663 7588 918 0,'-8'-3'509'16,"-8"-9"-27"-16,8 16-418 16,7 6-54-16,8 5-157 15</inkml:trace>
  <inkml:trace contextRef="#ctx0" brushRef="#br0" timeOffset="3884.297">5916 7617 1202 0,'-1'-23'491'16,"2"-31"-315"-16,6-3-55 15,2 4-72-15,-1 6-13 16,2 20-7-16,-5 9-2 16,2 17-9-16,-4 8-11 15,-5 15-16-15,2 4 3 16,0 20 4-16,1 5 0 0,8 9 0 15,5 9-2-15,-1 8 3 16,1 9 1-16,-9 1 8 16,-5-4 2-16,-6-13 8 15,-3-14 4-15,-2-16 4 16,-4-7 5-16,3-15 16 16,-3-6-6-16,2-19-112 15,5-7-106-15</inkml:trace>
  <inkml:trace contextRef="#ctx0" brushRef="#br0" timeOffset="4181.0907">6413 7846 915 0,'0'10'431'0,"-3"9"-169"0,-5 7-48 16,-7 0-65-16,-6-1-30 15,-7-1-47-15,-2-7-13 16,0-10-18-16,4-4-6 16,9-12-20-16,2-8-14 15,8-6-22-15,3-3-10 16,8 2-3-16,5 4 5 16,11 8 6-16,3 1 2 0,5 10 7 15,2 6 12-15,-3 6 10 16,-1 7 10-16,-9 7 11 15,-5-1-8-15,-3 6-3 16,-6-4 2-16,5 1-143 16</inkml:trace>
  <inkml:trace contextRef="#ctx0" brushRef="#br0" timeOffset="4447.027">6612 7844 929 0,'0'-4'498'16,"2"-6"-148"-16,8 10-181 16,1 6-49-16,6 10-64 0,3 7-10 15,1 10-2-15,-1 5-1 16,-7-5-14-16,-7-1 3 15,-13-8 10-15,-6-4 3 16,-12-6 4-16,-3-4-3 16,1-9-107-16,-1-5-108 15</inkml:trace>
  <inkml:trace contextRef="#ctx0" brushRef="#br0" timeOffset="5087.1287">7344 7837 803 0,'0'0'422'0,"2"4"-92"0,2 7-125 16,9 18-102-16,-9 7-14 15,3 6-19-15,-8-5-7 16,-3-7-12-16,8-7-10 16,-2-11-14-16,5-5-1 15,-1-15 4-15,2-6-2 16,4-10-7-16,1-9-3 0,7 0-13 16,-5-5-5-16,2 8-3 15,6 9-4-15,-4 18-2 16,-1 5 3-16,-5 16 1 15,-6 6 2-15,-5 2 4 16,-2 3 2-16,-2-4 4 16,-1-1 2-16,3-11-3 15,2-3 2-15,5-10 2 16,-1-9 0-16,6-8 2 16,2-7-3-16,5-6-8 15,6 1-3-15,1 4-4 16,1 4-1-16,-5 14 7 15,-4 8 11-15,-6 15 34 16,-4 5 12-16,-5 8 13 16,-1 3-8-16,-2-5-25 15,0-3-8-15,3-8-28 16</inkml:trace>
  <inkml:trace contextRef="#ctx0" brushRef="#br0" timeOffset="5790.2856">8642 7838 793 0,'5'0'338'0,"2"6"-164"0,2 19-60 16,1 11-7-16,-4 17-3 15,-5-1-11-15,-4-5-42 16,-3-9-13-16,4-17-73 15,2-7-44-15,10-17-349 16</inkml:trace>
  <inkml:trace contextRef="#ctx0" brushRef="#br0" timeOffset="6133.7705">8859 7860 617 0,'-2'4'367'15,"1"5"-44"-15,-18 8-151 16,-2 3-46-16,-11 5-55 15,-3 3-18-15,9-4-33 16,4 1-11-16,19-7-9 16,4-2-4-16,17-3-2 0,10-1 1 15,5 1 5-15,5-2 5 16,-1-6 7-16,0-4 3 16,-2-8-16-16,-6-10-12 15,-3-7-7-15,-5-6-2 16,-3-6 19-16,-4-2 12 15,-8 2 28-15,-4 4 23 16,-3 15 32-16,-1 10 3 0,-1 18-18 16,1 10-16-16,0 11-32 15,1 6-6-15,1-2-3 16,2-5-5-16,3-5 0 16,-1-8 3-16,4-5-81 15,-1-4-103-15</inkml:trace>
  <inkml:trace contextRef="#ctx0" brushRef="#br0" timeOffset="6383.7108">9256 7887 1023 0,'-10'-8'489'15,"-2"-7"-178"-15,5 14-187 16,6 11-46-16,9 18-49 15,1 6-21-15,5 10 5 0,-3-1 2 16,0-12-1-16,-1-8 1 16,0-13 26-16,4-9 34 15,-2-8 24-15,2-3 4 16,-6-14-19-16,3-4-34 16,-5-5-21-16,2-1-61 15,5 9-541-15</inkml:trace>
  <inkml:trace contextRef="#ctx0" brushRef="#br0" timeOffset="6859.8823">9710 7821 1207 0,'-14'-7'474'0,"-14"-6"-338"16,3 3-53-16,4 10-69 15,5 4-18-15,8 9-23 0,3 2-5 16,11 4 4-16,7-2 5 16,10-4 14-16,2-1 8 15,2-8 5-15,-4-2 3 16,-5 1 4-16,-2-3 1 0,-12 1 0 16,-4 0 1-16,-17 0-4 15,-5 4 0-15,-8 2-3 16,1 8-1-16,7-1 2 15,3 4-1-15,11 4 3 16,5-2 0-16,11 5-3 16,8-9 3-16,14-2 2 15,2-7 2-15,4-9 9 16,1 1 1-16,-7-13 1 16,-3-5 0-16,-4-4-5 15,-10-6-2-15,-3-1-2 16,1 5 1-16,-11 4-3 15,6 6-2-15,-6 9 13 16,-2 7-1-16,-1 13 0 16,2 7 0-16,1 10-19 0,1 1 0 15,2-3-1-15,0 0 1 16,3-11-82-16,0 0-104 16</inkml:trace>
  <inkml:trace contextRef="#ctx0" brushRef="#br0" timeOffset="7000.4863">9882 7596 1392 0,'-2'-3'545'0,"-1"0"-397"16,3 7-92-16,0-4-114 16,1 3-125-16</inkml:trace>
  <inkml:trace contextRef="#ctx0" brushRef="#br0" timeOffset="7703.4354">10082 7827 847 0,'1'-4'378'0,"6"2"-174"15,8-1-97-15,14 1-73 16,3 1-9-16,10-3-10 16,-4 1-5-16,-12-2 0 15,2 2 2-15,-20 2 6 0,-3 0-1 16,-10 2-2-16,-11 1-3 16,-7 5-6-16,-4 4 3 15,2 5 11-15,1 5 5 16,12 6 8-16,5 2-1 15,9 5-10-15,7 0-5 16,7-5-7-16,5-4 1 16,3-9 4-16,5-6 1 0,6-9-7 15,2-5-43-15,6-12-128 16,2-8-16-16,-1-7 8 16,2-3 42-16,-7 6 149 15,-5 6 51-15,-16 13 40 16,-8 9 30-16,-13 13 4 15,-6 9-27-15,-12 9-24 16,-6 2-25-16,-4-6-22 16,-1-4-7-16,5-12-4 15,4-7-2-15,6-12-7 16,2-7-6-16,6-10-16 16,2-3-7-16,7-3-12 15,6 2-3-15,6 11-5 16,3 3-4-16,6 15-2 15,-1 3 1-15,2 16 6 16,1 6 8-16,2 4 12 16,0 1 5-16,3-7 5 0,-3-6 2 15,3-6 5-15,-4-11 4 16,-1-5 7-16,-3-11-1 16,-3-6-4-16,-4-3-4 15,-4-8-9-15,3 5-4 16,-6 7-9-16,-1 9-7 15,0 19-9-15,-1 6 6 16,-2 15 7-16,3 0 6 0,0 6 9 16,-2-1-1-16,9-7 441 15</inkml:trace>
  <inkml:trace contextRef="#ctx0" brushRef="#br0" timeOffset="9007.0393">11497 7837 787 0,'10'-2'386'0,"11"2"-129"0,3 7-78 15,-5 18-64-15,-8 6-20 16,-13 12-27-16,-9-2-16 16,-5-1-21-16,1-8-7 15,11-15-7-15,5-8-2 16,14-15-7-16,8-8-3 16,4-13 0-16,3-3 0 15,-8-4 3-15,-2-2-1 0,-7 6 0 16,-6 5-1-16,-7 13-8 15,-3 7-5-15,-11 15-11 16,1 7-2-16,-2 9 1 16,2 8 3-16,13-2 5 15,5-3 2-15,13-4 8 16,4-11 2-16,9-5 11 0,-1-9 3 16,2-8 3-16,2-4 1 15,-7-13 0-15,-4 0-2 16,-6-10-1-16,-8 2-1 15,-8 4-1-15,4 7 9 16,-8 12 22-16,1 9-1 16,1 12 7-16,0 9-9 0,2 10-23 15,3 2-1-15,8-1-5 16,1-4 16-16,4-8-131 16,1-5-118-16</inkml:trace>
  <inkml:trace contextRef="#ctx0" brushRef="#br0" timeOffset="9944.3064">12789 7731 964 0,'-15'-2'460'0,"-19"-3"-180"15,0 5-77-15,9 11-113 16,3 1-42-16,14 8-53 16,8 2-17-16,11 2-2 15,9-2 8-15,8-1 15 16,2-5 6-16,0-8 9 15,-3-5 3-15,-6-5 5 0,-10-5-6 16,-13 0-12-16,-8 0-6 16,-12 0-11-16,-5 5 2 15,0 5 1-15,-1 6 1 16,4 9-8-16,9 2-2 16,9 4-1-16,4-1-1 15,10-1 7-15,9-1 6 16,5-10 10-16,7-4 6 15,3-7 8-15,-2-8 2 0,2-7 0 16,-5 0 0-16,-8 1-8 16,-1 5-6-16,-8 9-10 15,-1 6-4-15,-4 11 0 16,-3 0 2-16,-1 7 8 16,-1-3 2-16,0-10 6 15,2-5 4-15,0-7 12 16,0-9-1-16,1-10-3 15,-1-6-4-15,1-16-14 16,-3-1-2-16,11-5-4 16,2 6-6-16,9 10-3 15,6 12-6-15,-4 20 10 16,0 0 8-16,-3 18 17 16,-1 9 11-16,-9 6 8 15,0 11 1-15,-8-3-5 16,-2-1-4-16,2-9-6 15,-3-8 0-15,1-11-80 0,2-5-73 16</inkml:trace>
  <inkml:trace contextRef="#ctx0" brushRef="#br0" timeOffset="10085.189">13289 7827 986 0,'-1'3'513'0,"-2"8"-103"16,-2 6-187-16,-1 12-117 15,3 2-27-15,2 5-41 16,0-4 5-16,5-3-133 16,3-5-173-16</inkml:trace>
  <inkml:trace contextRef="#ctx0" brushRef="#br0" timeOffset="10420.8218">13400 7775 988 0,'11'-4'401'0,"17"-1"-243"16,7-1-42-16,6 5-54 15,0 1-11-15,-9 6-27 16,-4-2-7-16,-14 2-4 15,-2 0-1-15,-12 1-4 16,-4 1 0-16,-8 1-2 16,-6-1 0-16,0 2 0 15,-1 0-3-15,6 0 1 16,3 4 5-16,3 3 4 16,6 3 0-16,3 6-4 15,5 2-7-15,7 2-2 16,1-2 1-16,5-7-9 15,5-4-54-15</inkml:trace>
  <inkml:trace contextRef="#ctx0" brushRef="#br0" timeOffset="10654.966">14050 7840 883 0,'-7'2'470'0,"-5"6"-120"15,-10 5-193-15,-8 3-56 16,-1 1-59-16,-2-1-12 15,1-4-10-15,1-3 0 16,3-9 0-16,3-9-1 16,5-9-6-16,8-4-8 0,8 1-10 15,7 2-6-15,13 9-14 16,4 5 11-16,8 12 23 16,2 9 15-16,0 15 21 15,0 9-8-15,-1 2 56 16,-3-1-14-16</inkml:trace>
  <inkml:trace contextRef="#ctx0" brushRef="#br0" timeOffset="11061.1127">14197 7708 860 0,'1'-1'468'0,"4"-3"-82"16,6 23-232-16,7 15-25 15,17 32-47-15,3 10 2 16,5 10-19-16,-3 0-12 15,-16-11-9-15,-5-2-8 16,-8-15-56-16,-3-8-67 16</inkml:trace>
  <inkml:trace contextRef="#ctx0" brushRef="#br0" timeOffset="11264.559">14468 7819 970 0,'-15'0'461'0,"-16"2"-157"16,-3 8-134-16,-2 18-67 15,0 9-26-15,-1 15-35 16,2 6-14-16,2-2-13 16,5-1 3-16,4-5-108 15,3-7-106-15</inkml:trace>
  <inkml:trace contextRef="#ctx0" brushRef="#br0" timeOffset="11616.2398">14553 7786 989 0,'-2'-3'444'0,"-1"2"-220"0,3 9-126 16,6 8-52-16,3 14-32 16,1 5-3-16,1 0-6 15,3 1 0-15,3-9 5 16,2-7 4-16,5-12 11 16,-3-8 5-16,-3-6 3 15,2-14-3-15,-5-4-28 16,-5-3-31-16,-5-7-87 15,-9 2-42-15,-10-3-12 16,-2 0 28-16,-2 1 92 0,3-2 68 16,-1 4 75-16,6 5 19 15,5 9 18-15,1 6-26 0,8 11-55 16,-3 1 32-16,3 6-398 16</inkml:trace>
  <inkml:trace contextRef="#ctx0" brushRef="#br0" timeOffset="11850.5487">14758 7786 1183 0,'1'6'508'0,"4"6"-266"16,6 5-119-16,8 12-73 16,1 0-19-16,4 6-13 15,-1-2-4-15,0-13 3 16,-1-5 4-16,-1-15 3 15,-2-5 2-15,-5-14 3 16,1-5-2-16,-4-9-4 16,-1-3-1-16,-2 2-49 0,-5 6-59 15</inkml:trace>
  <inkml:trace contextRef="#ctx0" brushRef="#br0" timeOffset="12237.8524">15323 7740 518 0,'-6'-7'373'16,"-7"-6"51"-16,-5 2-172 15,0 5-128-15,-2 5-38 16,3 4-45-16,3 2-13 0,5 6-14 15,3-1-7-15,11 4-11 16,-1 1-3-16,16 1 6 16,-2-2 2-16,2-5 8 15,0-1 3-15,-10-7-36 16,-4 1-26-16,-11-2-14 16,-6-2-3-16,-10 4 40 15,-5 1 48-15,1 6 58 16,1 2 9-16,7 7 17 15,6 3-13-15,9 1-34 16,6 1-3-16,22-1-14 16,4-5-9-16,11-9-6 15,4-2-2-15,0-11-73 16,-1-1-84-16</inkml:trace>
  <inkml:trace contextRef="#ctx0" brushRef="#br0" timeOffset="12597.4416">15490 7732 775 0,'3'4'375'0,"2"2"-61"0,13-2-208 16,2 2 0-16,10-6-2 15,5-4-13-15,1-2-45 16,2-4-9-16,-8-1-12 16,-7 2-1-16,-9-3-3 15,-7 3-4-15,-12 0-12 16,-3 0-6-16,-9 7-11 16,-4 3-4-16,0 11 3 15,1 3 1-15,2 10 3 16,6 4 1-16,6 8 0 15,-1 3 1-15,10-1 3 16,1-3 2-16,11-7 6 16,5-8 21-16,17-14-151 15,7-6-363-15</inkml:trace>
  <inkml:trace contextRef="#ctx0" brushRef="#br0" timeOffset="12972.0612">16122 7857 1077 0,'-5'7'450'0,"-5"9"-235"16,-10 2-99-16,-1-3-19 16,-8-3-16-16,6-6-19 15,-5-6-24-15,0-6-3 16,9-7-9-16,-2-4-5 0,11-6-13 16,4 1-7-16,10 3-12 15,8 4-6-15,8 6-5 16,-1 5-3-16,2 7 1 15,0 7 2-15,-4 9 2 16,-2 6 6-16,5 3 11 16,-3-2 3-16,4-5 8 15,2-5 4-15,2-11 5 16,4-7 3-16,0-12-1 16,0-7 1-16,-5-7-1 15,-1 0-2-15,-4 0-4 16,-2 4 8-16,-9 9 48 15,-3 7 2-15,-4 13 10 16,-1 9-7-16,0 16-54 16,0 5-5-16,5 4-7 15,5 0 21-15,5-9 353 16</inkml:trace>
  <inkml:trace contextRef="#ctx0" brushRef="#br0" timeOffset="13846.836">2028 8706 1090 0,'0'-3'522'0,"-1"-2"-232"0,2 8-83 15,-1-1-122-15,6 29-37 16,15 92 4-16,-13-33 1 15,-1 5-3-15,-3-4-1 16,0-15-24-16,-2-8-1 16,3-24-11-16,0-11-29 0,-2-21-129 15,0-10-103-15</inkml:trace>
  <inkml:trace contextRef="#ctx0" brushRef="#br0" timeOffset="13987.609">2078 8985 1072 0,'17'-1'410'0,"23"-2"-324"15,7-2-16-15,6 9-50 16,1-2-10-16,-5-2-268 16</inkml:trace>
  <inkml:trace contextRef="#ctx0" brushRef="#br0" timeOffset="14221.7366">2565 8872 949 0,'-3'-8'515'0,"-7"-5"-128"16,-1-4-148-16,-1 0-46 15,-6 6-106-15,-1 1-30 16,-10 13-44-16,1 4-13 16,-1 10 3-16,2 7-11 15,12 8-9-15,7 4 0 16,16-4 6-16,15-2 6 15,13-10 8-15,6-4 5 16,-1-11 10-16,-7-5 4 16,-5-9-8-16,-11-10-29 0,-5-5-116 15,-5-4-108-15</inkml:trace>
  <inkml:trace contextRef="#ctx0" brushRef="#br0" timeOffset="14331.4878">2482 8634 1131 0,'-3'-2'517'0,"0"-5"-252"16,-1 1-107-16,6 5-93 16,5 4-135-16</inkml:trace>
  <inkml:trace contextRef="#ctx0" brushRef="#br0" timeOffset="14549.7847">2620 8814 984 0,'15'17'437'0,"8"13"-202"16,4 7-160-16,4 1-31 16,-9-5-23-16,0-2-1 15,-9-11 1-15,-8-6-6 16,3-11 59-16,-1-6 14 16,3-14 25-16,7-8 14 15,-2-9-58-15,0-2-15 16,-1-1-31-16,-1 1-9 15,-5 9-100-15,-1 4-100 0</inkml:trace>
  <inkml:trace contextRef="#ctx0" brushRef="#br0" timeOffset="14877.8444">3165 8806 938 0,'-12'-5'489'15,"-6"-5"-142"-15,-6 2-157 16,2 2-50-16,1 8-83 16,4 7-32-16,4 13-33 15,2 2-5-15,11 10-5 16,4 3 1-16,12-4 5 15,6-3 5-15,14-14 14 0,2-6 6 16,4-14 15-16,-3-3 9 16,-17-15 9-16,-7-5 9 15,-12-10-4-15,-6-4-9 16,-15 7-22-16,-6 3-9 16,-13 14-98-16,3 11-56 15</inkml:trace>
  <inkml:trace contextRef="#ctx0" brushRef="#br0" timeOffset="15128.0604">2292 9101 686 0,'-3'3'365'0,"3"4"6"15,10-1-211-15,40-2-19 16,17-2 25-16,42-2-15 16,16 0-23-16,14-2-57 15,3 4-25-15,-9-4-20 16,-12 0 1-16,-32 1-18 16,-14-4-9-16,-32 2-87 15</inkml:trace>
  <inkml:trace contextRef="#ctx0" brushRef="#br0" timeOffset="15690.1429">4194 8777 1004 0,'-9'-3'522'0,"-9"-2"-171"15,-8 5-164-15,-1 9-50 16,0 11-100-16,5 6-32 16,12 10-28-16,7 3-8 15,13-2-2-15,13-1 7 16,15-13 15-16,1-8 8 16,0-11 18-16,-5-6 8 0,-13-7 17 15,-9-5 6-15,-12-1 1 16,-10-2-5-16,-18-2-20 15,-3 5-10-15,-4 1-32 16,6 0-56-16</inkml:trace>
  <inkml:trace contextRef="#ctx0" brushRef="#br0" timeOffset="15846.7589">4465 8789 982 0,'10'0'494'0,"3"-1"-146"16,9 1-114-16,-2-2-117 16,1-1-39-16,8-4-35 15,-1-4-47-15,1 2-183 16</inkml:trace>
  <inkml:trace contextRef="#ctx0" brushRef="#br0" timeOffset="16002.5763">4548 8825 658 0,'-4'9'394'16,"-7"12"-6"-16,2 3-180 15,5 4-82-15,4-1-35 16,8-4-42-16,1-1-20 0,7-7-85 16,2-3-113-16</inkml:trace>
  <inkml:trace contextRef="#ctx0" brushRef="#br0" timeOffset="16408.7252">4959 8890 937 0,'-9'-8'498'16,"-13"-11"-152"-16,-6 5-132 15,-4 3-48-15,-5 4-95 16,2 5-35-16,2 10-48 15,7 6-12-15,13 11-13 16,3 3 1-16,17-1 6 16,7 1 5-16,13-7 12 15,7-6 7-15,9-13 10 16,-3-3 7-16,-2-11 5 0,-2-3-2 16,-12-7 2-16,-3-4-2 15,-8-2-1-15,-2 3 0 16,-4 9-6-16,-2 4 0 15,-2 12-4-15,-2 6-2 16,5 11 2-16,2 4-3 16,4 6 0-16,5-3 1 15,1-4 4-15,2-2 3 16,-1-12 13-16,-2-5 10 0,2-13 32 16,-6-9 4-16,-1-7-8 15,-2-5-10-15,-16 1-80 16,13-1-239-16</inkml:trace>
  <inkml:trace contextRef="#ctx0" brushRef="#br0" timeOffset="16838.2037">6014 8779 1113 0,'8'-1'454'0,"9"2"-293"16,7 7-34-16,17 12-36 0,0 5-23 15,10 12-22-15,-3 2-10 16,-9-1-13-16,-5 0-10 16,-15-11-120-16,-4-8-167 15</inkml:trace>
  <inkml:trace contextRef="#ctx0" brushRef="#br0" timeOffset="16979.18">6369 8791 1247 0,'-20'12'535'0,"-28"15"-296"16,-4 11-83-16,-1 8-89 16,1 0-29-16,12-3-32 15,6-6 8-15,19-11-122 16,7-10-140-16</inkml:trace>
  <inkml:trace contextRef="#ctx0" brushRef="#br0" timeOffset="17150.6378">6496 8546 1403 0,'-4'-3'587'0,"-9"-1"-368"16,0 4-84-16,-6 11-105 0,1 9-29 15,3 13-110-15,3 5-487 16</inkml:trace>
  <inkml:trace contextRef="#ctx0" brushRef="#br0" timeOffset="17306.8411">6551 8868 998 0,'0'-1'503'0,"8"0"-124"16,9 6-216-16,17 11-132 15,4 5-6-15,3 9-2 16,-2 1-47-16,-5-1-288 16</inkml:trace>
  <inkml:trace contextRef="#ctx0" brushRef="#br0" timeOffset="17478.9449">6852 8841 1031 0,'-21'7'514'16,"-10"6"-146"-16,-5 9-246 16,-4 2-46-16,2 6-51 15,1-2-10-15,3-6-69 16,7-3-84-16</inkml:trace>
  <inkml:trace contextRef="#ctx0" brushRef="#br0" timeOffset="17697.7754">7099 9014 1444 0,'1'5'624'0,"1"0"-345"16,-2-2-75-16,0-3-110 16,0 0-15-16</inkml:trace>
  <inkml:trace contextRef="#ctx0" brushRef="#br0" timeOffset="41310.236">8110 8602 499 0,'-2'0'348'0,"-4"1"24"16,-18-1-165-16,-9 2-53 0,-13 4-60 15,-5-3-27-15,5 5-39 16,1-3-11-16,13-2-10 16,10 1-4-16,12-4-24 15,12 4-8-15,17 1 4 16,8 4 7-16,18 9 25 15,6-2 11-15,3 7 6 16,-2 3 0-16,-21 4 7 16,-15 5 4-16,-31 9 1 15,-15 3 1-15,-10-3-6 16,-2-3-4-16,10-15-5 16,11-8-3-16,15-10-13 15,2-7-5-15,12 3-11 16,3-4-3-16,9 4 2 15,7 4 3-15,5-3 6 16,6 3 3-16,3-7-155 16</inkml:trace>
  <inkml:trace contextRef="#ctx0" brushRef="#br0" timeOffset="41646.1475">8218 8866 879 0,'14'3'391'16,"4"3"-191"-16,18-2-97 15,8 1-8-15,2-2-47 16,1-1-19-16,-3-2-10 16,-5-4 8-16,-11-4-92 15,-4 2-46-15,-15-4-105 16,-5-3-58-16,-15-1 67 15,-4-3 50-15,-4 4 153 16,-2 5 79-16,3 12 88 0,-2 6 17 16,4 16-3-16,2 2-12 15,5 9-41-15,1-1-20 0,11-3-48 16,6-1-19-16,8-12-21 16,8 0 2-16,5-5-135 15,3-6-22-15</inkml:trace>
  <inkml:trace contextRef="#ctx0" brushRef="#br0" timeOffset="42039.0594">8877 8975 902 0,'2'-7'463'16,"-2"-10"-120"0,-5-4-59-16,-1 3-90 15,-4-2-38-15,-5 3-70 16,-2 5-29-16,-9 8-39 15,-1 4-18-15,-2 13-22 16,3 6-5-16,7 6-1 0,5 6 1 16,15 1 3-16,8-5 3 15,14-7 5-15,7-6 4 16,4-12 8-16,1-6-13 16,-1-6-12-16,-9-6 3 15,-3-4 3-15,-5 1 20 16,-8 0 14-16,0 2 6 15,-2 9 1-15,-2 3-4 0,5 15-6 16,0 3-9-16,3 9-6 16,-2 1 0-16,5 0 7 15,2-2 0-15,-1-8 8 16,-1-2 2-16,3-12 11 16,1-5 4-16,3-13 26 15,3-3 1-15,-8-1-8 16,-3-1-4-16,-3 4-50 15,-5-1 402-15</inkml:trace>
  <inkml:trace contextRef="#ctx0" brushRef="#br0" timeOffset="42585.8209">10023 8881 853 0,'-5'8'411'0,"-9"15"-153"16,-6 3-51-16,-6 9-84 31,-5-2-33-31,2-5-42 16,0-4-12-16,6-12-2 0,2-5-1 0,1-18-37 15,4-5-19-15,9-15-28 16,1-7-7-16,8-6 21 16,6 5 13-16,-4 8 26 0,10 11 7 15,-3 24 18-15,1 11 8 16,3 23 11-16,4 4 0 15,3 7-7-15,4-3-4 16,2-7-19-16,-2-3 0 16,2-10-74-16,-5-7-103 15</inkml:trace>
  <inkml:trace contextRef="#ctx0" brushRef="#br0" timeOffset="42726.7864">9940 8647 1227 0,'-5'-2'511'0,"-8"2"-299"0,5 2-139 0,12 4-93 31,8 5-108-31</inkml:trace>
  <inkml:trace contextRef="#ctx0" brushRef="#br0" timeOffset="43241.9127">10125 8575 898 0,'15'0'347'0,"26"0"-216"0,3-2-29 15,6 2-8-15,-2-1-12 16,-14-3-35-16,-1 0-8 15,-11-1-5-15,-8 0 4 16,-13 4-6-16,-6 1-6 16,-10 0-17-16,-4 2-9 15,1 7-12-15,5 0-3 16,6 5-1-16,3-2-2 0,6 7 3 16,2-2 3-16,5 1 8 15,3 2 3-15,-3-8 5 16,-1-1 4-16,-8-5 11 15,-2-3 3-15,-6-2 0 16,-3-1-3-16,5 4-19 16,0 2-7-16,3 9-14 15,3 8 0-15,11 16-4 16,5 11 4-16,7 11 41 16,1 0 11-16,-11-5 17 15,-9-6 28-15,-11-12 0 16,-9-2-1-16,-7-15 15 15,-3-4-13-15,-2-17-18 16,2-7-2-16,4-13-30 16,5-1-35-16,14 1-105 15,5 1-56-15,10 4-173 16,5 4-241-16</inkml:trace>
  <inkml:trace contextRef="#ctx0" brushRef="#br0" timeOffset="43648.2333">10803 8992 804 0,'3'-5'416'15,"2"-8"-113"-15,-1-2-49 16,-8-5-64-16,-5 1-30 0,-10-8-46 16,-4 4-26-16,0 9-62 15,-6 7-23-15,2 18-31 16,2 6-8-16,7 13-1 15,7 5 4-15,14-2 10 16,5-2 3-16,13-8 9 16,6-8 4-16,2-9 7 15,2-4 5-15,-7-10 4 16,-4-6 4-16,-3-5 2 16,-1-2 0-16,2 1-4 15,-3 3-3-15,-6 7-15 16,-2 4-8-16,0 13-4 15,1 6-1-15,6 6 8 16,4 1 6-16,1-2 6 16,0-5 3-16,-2-10 8 15,-2 1 6-15,2-13 25 0,-1-3 10 16,2-6 5-16,1-7-4 16,-6 1-26-16,-2 1-5 15,-7 7-133-15,-4 3 46 16</inkml:trace>
  <inkml:trace contextRef="#ctx0" brushRef="#br0" timeOffset="43960.473">11483 8881 933 0,'-5'8'473'0,"-6"9"-128"16,-7 3-116-16,-3 1-89 15,-5 1-40-15,0-3-50 16,-1-3-11-16,4-9-8 16,2-6-11-16,5-9-39 15,4-7-18-15,5-8-20 16,4-1 2-16,4-2 18 16,5 2 7-16,1 6-2 15,9 6 11-15,9 12 26 16,0 9 9-16,7 16 32 15,-3 2 11-15,-3 8 4 16,1-1-1-16,-5-4-14 16,0-2-6-16</inkml:trace>
  <inkml:trace contextRef="#ctx0" brushRef="#br0" timeOffset="44554.0945">12112 8773 648 0,'-2'13'329'15,"1"10"-42"-15,4 13-188 16,9 10 4-16,9-3-17 0,4-4-13 16,5-13-30-16,-1-10-5 15,2-9 2-15,-6-9 2 16,-4-15 2-16,-5-10 1 16,-9-14-5-16,-7-4-3 15,-7 0-10-15,-1 7 5 16,-2 15-7-16,6 10-8 15,-3 22-9-15,5 15-11 16,4 21-8-16,1 8 1 0,13 17 6 16,-4-5 4-16,-3 0 12 15,-3-2 8-15,-14-7 24 16,-4 0 53-16,-9-3 24 16,-3-4 4-16,-5-18-6 15,-6-13-37-15,0-24-85 16,-2-11-12-16,9-20-134 15,8-5-87-15,15-10-379 16</inkml:trace>
  <inkml:trace contextRef="#ctx0" brushRef="#br0" timeOffset="44730.7025">12538 8557 1210 0,'-1'-4'543'16,"-6"-3"-289"-16,-3 7-88 0,1 12-132 15,1 6-32-15,6 16-53 16,2 6-100-16</inkml:trace>
  <inkml:trace contextRef="#ctx0" brushRef="#br0" timeOffset="45105.3612">12623 8781 752 0,'-6'4'434'0,"-8"5"2"16,2 8-265-16,4 10-90 16,5 4-26-16,13 4-32 15,6-4-10-15,3-7 0 16,6-7 2-16,0-10 11 15,-3-7 5-15,0-14 8 16,-8-6 0-16,-4-14-6 16,-2 0-2-16,-1-3-13 0,-1 4-3 15,-5 15-19-15,2 5-14 16,-3 22-13-16,3 12-2 16,4 21 9-16,1 10 10 15,9 10 8-15,1 4 3 16,-1-6 7-16,-5-4 21 15,-12-9 68-15,-11-3 23 16,-11-1 27-16,-9-3-10 16,-10-9-51-16,2-7-15 0,0-24-21 15,4-9-20-15,13-18-99 16,10-8-92-16</inkml:trace>
  <inkml:trace contextRef="#ctx0" brushRef="#br0" timeOffset="45558.4019">13557 8833 1041 0,'-2'15'410'0,"-6"19"-282"16,3 13-34-16,-1 6-32 15,4-3-23-15,4-4-19 16,3-9-72-16</inkml:trace>
  <inkml:trace contextRef="#ctx0" brushRef="#br0" timeOffset="45839.5523">13801 8905 913 0,'-7'-3'414'16,"-10"3"-204"-16,-2 5-73 15,-2 5-89-15,7 5-31 16,1 10-27-16,9 3-8 16,5 4-1-16,3 1 4 15,17-8 28-15,1-6 18 16,14-10 20-16,1-7 8 0,-7-6 1 15,-5-3 2-15,-23-7 11 16,-10 1-2-16,-24 2-20 16,-8-1-14-16,-5 6-37 15,7 1-60-15</inkml:trace>
  <inkml:trace contextRef="#ctx0" brushRef="#br0" timeOffset="46151.9842">14121 8966 646 0,'-1'-11'445'16,"1"-6"15"-16,-5 0-170 15,1-2-48-15,-5 7-89 16,-6 3-47-16,-3 11-78 0,-2 9-27 15,1 12-25-15,1 6-5 16,8 7 5-16,3-4 4 16,13-3 14-16,10-5 5 15,13-12 8-15,5-5 7 16,0-7 11-16,-4-11 8 16,-12-6 10-16,-11-4 3 15,-9-7-3-15,-9-2-8 16,-1 3-18-16,-3 2-28 0,2 10-142 15</inkml:trace>
  <inkml:trace contextRef="#ctx0" brushRef="#br0" timeOffset="46495.1649">14227 9032 672 0,'9'4'354'0,"14"8"-86"15,6-2-78-15,9 0-81 16,0-1-22-16,-3-11-11 16,-1 0 11-16,-9-9 21 15,-3-4 3-15,-7-6-14 16,-4-2-17-16,-10-5-32 16,-7-3-12-16,-13-5-18 15,-8 2-8-15,-3 9-21 0,-2 9-11 16,5 20-14-16,4 13-5 15,2 16 11-15,4 4 4 16,7 11 5-16,5-1 3 16,9 0-5-16,3 2 2 15,-1-3 21-15,0 0 8 16,-2-7 15-16,1-1 4 16,3-11-4-16,5-8-58 15</inkml:trace>
  <inkml:trace contextRef="#ctx0" brushRef="#br0" timeOffset="46893.3574">14631 9010 936 0,'4'2'477'0,"2"3"-121"16,11 3-190-16,3-1-24 16,5-6-55-16,1-1-23 0,2-6-27 15,0-1-6-15,-6-3-4 16,-3-2-3-16,-10-6 0 16,-3-3-14-16,-12-4-15 15,-7-3-5-15,-13 1-11 16,-5 8 4-16,1 10-9 15,1 9-2-15,5 19-8 16,2 7 5-16,11 13 5 16,0 3-2-16,12 8 0 15,8 2 1-15,0-3 9 16,2 3 7-16,2-8 15 16,-6-2 5-16,-1-11-16 15,1-4-62-15</inkml:trace>
  <inkml:trace contextRef="#ctx0" brushRef="#br0" timeOffset="47221.4055">15212 8997 735 0,'-3'-8'400'0,"-5"-12"-68"16,-5 2-69-16,-3-2-76 15,-4-2-27-15,-4 2-61 16,2 3-33-16,-2 11-55 16,-1 6-18-16,3 16-11 15,1 6 2-15,8 9 11 16,4 2 9-16,12-2 23 15,6-2 10-15,9-6 12 16,8-7 0-16,6-8-12 16,1-3-5-16,1-7-62 15,-4-9-81-15</inkml:trace>
  <inkml:trace contextRef="#ctx0" brushRef="#br0" timeOffset="47533.8389">15284 8944 874 0,'5'3'414'16,"6"9"-162"-16,3 2-53 15,1 9-68-15,-4-2-28 16,-4 0-34-16,-2-1-14 16,-6-5-10-16,0-2-1 15,-3-6 6-15,1-5 3 16,-2-9-8-16,2-7-9 0,3-11-45 15,0-2-22-15,3-7-49 16,6-1-3-16,9 5 20 16,2 5 8-16,6 12 42 15,-3 6 13-15,-4 13 38 16,0 4 11-16,-9 8 12 16,1 8-3-16,-6 0-25 15,1 4-7-15,1-4-5 16,-4-3-38-16</inkml:trace>
  <inkml:trace contextRef="#ctx0" brushRef="#br0" timeOffset="48080.5795">15766 8780 714 0,'-11'0'389'15,"-8"0"-92"-15,2 9-146 16,7 10-121-16,8 3-26 16,9 4-12-16,7 1 3 15,9-3 7-15,0-5 4 16,2-7 5-16,-2-3 2 0,-9-10 6 15,-2-1 0-15,-10-4-4 16,-5-3-6-16,-12 1-8 16,-10 1-3-16,-7 1-3 15,0 4-1-15,4 7-2 16,2 1-1-16,9 8 8 16,5 2 5-16,5-1 30 15,9 5 21-15,10-4 26 16,4 0 11-16,11-3-6 15,5 0-13-15,6-9-24 16,1-4-11-16,4-7-14 16,-2-8-16-16,-5-7-22 15,-2-4-6-15,-9-5-2 16,-7 1 12-16,-6 7 16 16,-8 3 14-16,-3 12 23 15,-1 5 2-15,-3 8-2 0,-2 9-14 16,4 9-26-16,0-1-3 15,3 7-2-15,2 0 1 16,-2-6 2-16,3 3 3 16,-2-8-48-16,3-2-104 15</inkml:trace>
  <inkml:trace contextRef="#ctx0" brushRef="#br0" timeOffset="48252.596">16078 8611 1365 0,'3'-4'617'16,"-1"-4"-289"-16,2 4-215 16,2 1-8-16,5 9-438 15</inkml:trace>
  <inkml:trace contextRef="#ctx0" brushRef="#br0" timeOffset="48596.4693">16349 9051 1474 0,'2'-1'697'0,"3"-1"-291"16,2 1-99-16,0-2-166 15,0 2-49-15,-1-2 4 16</inkml:trace>
  <inkml:trace contextRef="#ctx0" brushRef="#br0" timeOffset="51591.1936">2092 10255 414 0,'0'3'230'0,"0"1"-15"16,4-3-7-16,-4-2-24 15,0 0-12-15,19-12-54 16,30-47-23-16,-25 18-39 15,1-6-18-15,-1-12-12 16,-3-5-9-16,-9-6 41 16,-2 3 13-16,-8 16 26 15,-2 11 15-15,-5 21-33 16,1 8-16-16,0 14-63 16,4 10-15-16,5 13-21 15,3 10-3-15,2 16 24 16,6 3 3-16,7 8 5 15,3-7 5-15,6-8 9 16,2-7 5-16,-7-12-7 16,-1-2-53-16,-6-11-124 15,-8-3-129-15</inkml:trace>
  <inkml:trace contextRef="#ctx0" brushRef="#br0" timeOffset="51739.2885">2282 10052 527 0,'0'2'288'0,"4"0"-39"16,9 8-136-16,16 0-97 15,7 3 1-15,14 1 41 16,-1-1-161-16</inkml:trace>
  <inkml:trace contextRef="#ctx0" brushRef="#br0" timeOffset="51895.502">2122 9957 1109 0,'-10'5'463'0,"-10"1"-267"16,15 3-148-16,7 2-30 16,13 4-33-16,12 2-6 15,14-2-99-15</inkml:trace>
  <inkml:trace contextRef="#ctx0" brushRef="#br0" timeOffset="52202.7823">2667 10156 663 0,'-1'3'383'15,"5"7"37"-15,7 1-213 0,11-1-55 16,2-4-15-16,-1-7-56 15,1-4-20-15,-3-10-19 16,-3-3 0-16,-4-5 1 16,-7-4-3-16,-9 2-9 15,-11 2-8-15,-5 3-16 16,-3 3-8-16,-6 7-13 16,5 5-4-16,-2 10-6 15,4 8-2-15,6 8-3 16,3 1-1-16,11 9 1 15,1 3 2-15,10 7 11 16,0 5 3-16,2 0 16 16,0-4-17-16,-2-8-194 15</inkml:trace>
  <inkml:trace contextRef="#ctx0" brushRef="#br0" timeOffset="52499.5922">3292 10073 674 0,'0'4'458'15,"-5"5"56"-15,-1 4-176 16,-10 4-133-16,-3 4-49 16,-6 0-74-16,-5-8-25 15,2-11-35-15,2-6-21 0,3-11-45 16,7-2-28-16,2-4-19 15,3 1 8-15,11 1 22 16,4 4 15-16,15 5 10 16,4 4 8-16,7 11 22 15,1 4 15-15,2 12 32 16,-5 2 4-16,-1 4 2 16,-4 0-7-16,-8-2 16 15</inkml:trace>
  <inkml:trace contextRef="#ctx0" brushRef="#br0" timeOffset="53202.5467">4335 10119 553 0,'8'-9'355'15,"5"-5"-43"-15,-4-2-79 16,1 1-29-16,-4 0-48 16,-1-2-15-16,-7-1-26 15,-5-2-20-15,-11 4-16 16,-5-1-12-16,-10 11-27 0,1 6-14 16,-1 9-35-16,2 13-12 15,10 6-17-15,4 2-6 16,17 5 3-16,5-2 6 15,14-3 15-15,2-6 13 16,11-10 11-16,4-7 3 16,3-11 5-16,0-8 1 15,-10-9-5-15,-3-3-5 16,-12-3-5-16,-5 4-3 0,-10 1 5 16,-4 6 2-16,-4 8-2 15,2 8-1-15,2 13-2 16,-1 4 1-16,6 7 1 15,5 3 0-15,7-1 0 16,8 2 1-16,5-4 11 16,-1-5-83-16</inkml:trace>
  <inkml:trace contextRef="#ctx0" brushRef="#br0" timeOffset="53749.2821">4667 10134 1096 0,'-6'0'511'0,"-5"1"-232"16,-1 5-89-16,8 6-118 15,5 6-39-15,10 0-30 16,3 2 0-16,6-4 3 15,-4-6 5-15,5-8 10 16,-2-3 4-16,-3-9 5 16,1-4 1-16,-9-3-7 15,-1-4-3-15,-7 1-9 16,1 4-5-16,-4 6-10 16,-1 5-11-16,0 10-13 15,1 4-2-15,3 17 0 16,3 1 5-16,5 15 8 15,1 5 4-15,-6 5 11 16,0 3 5-16,-11-2 14 16,-3-7 16-16,-9-12 9 0,-6-3 4 15,-5-16 5 1,-5-5-3-16,-2-10-51 0,4-9-28 16,4-11-109-16,8-5-85 15</inkml:trace>
  <inkml:trace contextRef="#ctx0" brushRef="#br0" timeOffset="54561.9235">5119 9977 971 0,'-1'0'452'0,"1"6"-161"15,18-3-154-15,7 1-23 16,25-2-33-16,9-2-20 15,1-5-29-15,5 1 5 0,-19-4-144 16,-8 0-137-16</inkml:trace>
  <inkml:trace contextRef="#ctx0" brushRef="#br0" timeOffset="54795.9125">5217 10108 1059 0,'14'-1'442'0,"22"2"-267"16,9-1-2-16,8 0-54 15,-5 0-29-15,-3 0-42 16,-7 0-14-16,-8 4-52 15,1-2-476-15</inkml:trace>
  <inkml:trace contextRef="#ctx0" brushRef="#br0" timeOffset="55248.9438">6153 9882 1033 0,'-8'-7'489'0,"-13"-6"-203"16,1 2-63-16,-3 8-101 15,-3 5-43-15,2 13-55 16,0 6-18-16,4 12-19 16,1 5-6-16,7 3-3 15,6 2 0-15,7-3 6 0,10-6 4 16,10-5 5-16,9-7 4 15,11-16 6-15,6-5 5 16,4-14 8-16,-4-9 6 16,-11-8 25-16,-9-2 18 15,-21-4 27-15,-8-3 5 16,-21 5-17-16,-9 1-19 16,-13 11-38-16,-1 6-6 15,7 7-180-15</inkml:trace>
  <inkml:trace contextRef="#ctx0" brushRef="#br0" timeOffset="56873.1725">4236 9683 1019 0,'0'2'353'0,"6"4"-303"0,9 2-25 16,22 0 12-16,12-1 12 16,15-3 0-16,1-4-12 15,4-4-19-15,-7-2-1 16,-13-5-51-16,-10-1-49 0,-19 1-85 16,-7 1-16-16,-13 2 50 15,2 2 56-15,-9 1 131 16,-1 0 41-16,0 5 30 15,0 0 10-15,3 5-36 16,4 5-15-16,3 4-17 16,2 3 4-16,-1 2 22 15,2-3 6-15,-5-3-4 16,0-3-15-16,-5-5-19 16,1-3-61-16</inkml:trace>
  <inkml:trace contextRef="#ctx0" brushRef="#br0" timeOffset="57513.5786">5887 9630 911 0,'4'-5'417'16,"7"-3"-193"-16,14 2-92 0,4 6-25 15,18 2-44-15,6 1-19 16,7 4-19-16,4-2-5 16,-10-1-1-16,-7 0 0 15,-15-5-32-15,-2-3-65 16,-11-3-124-16,-8-4-59 15,-8-6-24-15,-3 1 63 16,-6-1 138-16,2 7 82 16,4 7 80-16,-2 5 19 0,3 13 15 15,-1 1 0-15,0 9 35 16,-2 0 2-16,-3 0-21 16,-2-5-20-16,3-5-50 15,3-5-81-15</inkml:trace>
  <inkml:trace contextRef="#ctx0" brushRef="#br0" timeOffset="61168.0474">6776 10198 651 0,'2'-1'371'0,"-1"-3"-45"15,3 1-66-15,-4 3-105 16,0 0-42-16,0 0-68 15,0 1 3-15</inkml:trace>
  <inkml:trace contextRef="#ctx0" brushRef="#br0" timeOffset="64893.8117">7931 9713 801 0,'-7'2'444'16,"-9"3"-100"-16,-4-4-136 15,-11-1-38-15,-15-1-66 16,-5-5-18-16,-4-3-40 15,2 2-14-15,15 0-19 16,7 6-13-16,12 4-24 16,12 5-10-16,12 7-12 15,9 4-1-15,14 0 9 0,8 4 8 16,13 3 15 0,-3 3 6-16,-6 2 12 0,-16 0 4 15,-29 2-1-15,-18 7-1 16,-29 2-5-16,-12 0-1 15,1-8 1-15,6-6 3 16,21-14 0-16,13 0-3 16,18-7-18-16,11-4 5 15,23-2 18-15,12-2 10 0,21-1 18 16,7 1-8-16,8 1-14 16,-4 3-4-16,-13-3-76 15,-6 0-106-15</inkml:trace>
  <inkml:trace contextRef="#ctx0" brushRef="#br0" timeOffset="65092.8273">7907 9975 1050 0,'12'-3'418'16,"14"0"-263"-16,13 3-98 15,9 0-5-15,7 2-22 16,-7-1-7-16,-8 2 0 16,-4-3-31-16,-16-4-151 15,-5-3-142-15</inkml:trace>
  <inkml:trace contextRef="#ctx0" brushRef="#br0" timeOffset="65217.5265">8106 9960 738 0,'-1'12'383'15,"0"10"-114"-15,0 0-118 16,1 1-43-16,10-7-54 16,3-1-21-16,6-3-111 0,3-2-190 15</inkml:trace>
  <inkml:trace contextRef="#ctx0" brushRef="#br0" timeOffset="65654.9359">8506 10073 925 0,'-3'-10'448'15,"-4"-2"-168"-15,-5-3-121 16,-4 1-35-16,-3 5-55 16,-2-2-23-16,-2 8-34 15,3 3-12-15,1 6-15 16,-2 5-8-16,7 8-10 15,2-3 0-15,10 3 2 16,10 0 7-16,12-5 10 16,4-3 7-16,6-5 11 15,3-6 4-15,1-6 6 16,-2-4 2-16,-4-5 2 16,-5-4 0-16,-7-1 2 15,-4-1-4-15,-7 5 4 16,-1 5 2-16,0 11-10 15,-4 6-1-15,6 7-13 16,1 3-3-16,2 3 1 0,10 0 3 16,-7-4 3-16,5-4 4 15,2-7 7-15,0-4 5 16,1-9 12-16,2-6 18 16,-3-6 12-16,0 2-3 15,-6 4-13-15,-3 1-2 16,-7 3-116-16</inkml:trace>
  <inkml:trace contextRef="#ctx0" brushRef="#br0" timeOffset="66201.6832">9831 9954 596 0,'-4'17'390'0,"-4"9"-40"0,-9 3-100 15,-9-1-64-15,-15-7-84 16,-3-3-30-16,-6-8-34 16,5-9-2-16,9-6-34 15,6-9-16-15,13-3-35 16,6 0-16-16,14-6 14 16,10 4 8-16,7 3 28 15,5 7 20-15,8 13 31 16,0 7 6-16,7 15 9 15,-2 3-7-15,-11 1-17 16,0 4-3-16,-9-3-6 16,-4-5-22-16</inkml:trace>
  <inkml:trace contextRef="#ctx0" brushRef="#br0" timeOffset="66342.6791">9695 9698 1389 0,'-1'-1'500'16,"1"3"-426"-16,4 4-49 15,-4-6-100-15,5 3-416 16</inkml:trace>
  <inkml:trace contextRef="#ctx0" brushRef="#br0" timeOffset="66834.3705">9876 9629 1006 0,'15'-4'397'0,"22"2"-267"16,6-1-10-16,6 0-37 15,0 2-18-15,-5-1-26 16,-5-3-7-16,-14-2-2 16,-8 1 1-16,-19 1-17 15,-11 1-7-15,-11 4-14 16,-5 3-10-16,4 3 1 16,4 5-4-16,13 5-1 15,3 0-1-15,13 3 5 0,4-2 3 16,7-3 7-16,6 0 5 15,-4-3 3-15,-2-1 3 16,-8-1 3-16,-6-4 1 16,-7 2-1-16,-2 2-4 0,-1 9-4 15,6 5 0-15,6 22-4 16,5 4 3-16,8 11 1 16,-6-3 0-16,-2-8 6 15,-2-5 3-15,-14-5 9 16,0 1 4-16,-17-12 11 15,-6 0 6-15,-4-16 9 16,-2-10 1-16,6-13-52 0,2-9-51 16,8-4-271-16</inkml:trace>
  <inkml:trace contextRef="#ctx0" brushRef="#br0" timeOffset="67131.1927">10520 10076 467 0,'4'-6'323'0,"0"-8"18"15,-6 1-88-15,4-4-91 16,-9 1-37-16,-6 5-39 16,-1-4-13-16,-10 10-29 15,-1 3-10-15,1 5-28 16,3 8-13-16,4 4-14 15,2 1-3-15,13 2 16 16,5 2 7-16,11-2 20 16,10 0 7-16,6-6 2 15,0-1 2-15,3-8-1 16,-5-1-2-16,-6-10-28 16,-4-2-60-16,-7-4-449 15</inkml:trace>
  <inkml:trace contextRef="#ctx0" brushRef="#br0" timeOffset="67334.2534">10681 10010 1051 0,'6'5'477'0,"8"9"-220"0,4-2-59 16,-2 6-101-16,0-3-27 16,-3-3-41-16,-5-2-4 15,1-7 1-15,-2-3 5 16,-2-8 3-16,4-3-2 15,-4-8-9-15,3-3-5 0,3 4-10 16,-4-1 6-16,-3 4-83 16,0 7-97-16</inkml:trace>
  <inkml:trace contextRef="#ctx0" brushRef="#br0" timeOffset="67631.0729">11221 10022 787 0,'-2'2'399'0,"-3"5"-110"15,0 2-61-15,-6 6-81 16,-3 0-29-16,-9 1-50 16,-4 1-18-16,-8-9-19 15,0 1-3-15,5-9-35 0,5-2-21 16,4-9-31-16,9-4-15 15,8 1 14-15,5-5 9 16,15-2 16-16,5 5 6 16,8 6 21-16,1 7 16 15,1 14 35-15,-3 1 19 16,-2 11 12-16,-6 0-5 16,-6 2-25-16,3 1 45 15</inkml:trace>
  <inkml:trace contextRef="#ctx0" brushRef="#br0" timeOffset="68068.7807">11808 9990 1178 0,'17'10'460'0,"21"10"-338"16,10 5-18-16,7 8-60 15,-4-1-16-15,-12 0-9 16,-7-1-3-16,-13-8-179 16</inkml:trace>
  <inkml:trace contextRef="#ctx0" brushRef="#br0" timeOffset="68240.324">12153 9962 1170 0,'-21'9'514'16,"-16"7"-259"-16,-9 11-141 16,-8 0-39-16,-2 7-46 15,-1-2-11-15,14-2-84 16,9-2-100-16</inkml:trace>
  <inkml:trace contextRef="#ctx0" brushRef="#br0" timeOffset="68412.1257">12326 9784 1290 0,'-7'2'538'0,"-8"1"-292"0,2 12-183 15,-3 8-34-15,3 9-25 16,1 3-68-16</inkml:trace>
  <inkml:trace contextRef="#ctx0" brushRef="#br0" timeOffset="68599.5812">12291 10032 698 0,'10'1'419'0,"20"6"23"15,11 1-287-15,7 10-63 16,3 4-39-16,-10 2-26 16,-5 2-1-16,-12-4-98 15,-5-3-158-15</inkml:trace>
  <inkml:trace contextRef="#ctx0" brushRef="#br0" timeOffset="68740.1824">12605 10006 1354 0,'-18'10'613'0,"-10"6"-304"16,-9 11-152-16,-1 3-45 15,-5 2-69-15,1-1 13 16,14-2 122-16</inkml:trace>
  <inkml:trace contextRef="#ctx0" brushRef="#br0" timeOffset="69739.9504">13508 9909 857 0,'-20'-6'430'15,"-15"-4"-133"-15,-2 10-188 16,4 1-46-16,9 9-54 15,6 2-15-15,14 5-15 16,4 5-2-16,14-4 4 16,5 0 5-16,9-6 13 0,-1-3 4 15,1-5 8-15,-6 0 5 16,-8-4 7-16,-6-4 3 16,-13-2-6-16,-4 4-5 15,-14 2-13-15,-7 5-5 16,-2 2-4-16,0-3-2 15,8 0-3-15,11 6-4 16,10 0 1-16,9 2 3 16,10 2 12-16,5-3 6 0,8-1 10 15,2-1 2-15,5-5 1 16,-3 0 1-16,-1-4 1 16,-2-5-1-16,-8-1-3 15,-2-2-4-15,-4 4-8 16,-6 4-5-16,3 2-6 15,-4 4-3-15,-5 2 2 16,2 0 3-16,-5-1 8 16,2 0 4-16,-3-7 17 15,1-3 5-15,-1-5 3 16,-2-5 1-16,5-5-15 16,-3-2-4-16,0-7-12 15,7 1-3-15,3 1 3 16,6 5 4-16,3 9 12 15,0 10 3-15,-3 7-2 16,-1 6-3-16,-1 7-4 0,-3 1-1 16,0 6-3-16,-7-1-1 15,-3 2-1-15,1-1-7 16,-2-8-143-16</inkml:trace>
  <inkml:trace contextRef="#ctx0" brushRef="#br0" timeOffset="69909.8821">14005 9992 835 0,'0'0'458'16,"-2"3"-107"-16,2 5-120 0,1 10-128 16,2 1-40-16,8 4-30 15,1-1-17-15,0-3-38 16,2-1-257-16</inkml:trace>
  <inkml:trace contextRef="#ctx0" brushRef="#br0" timeOffset="70237.6744">14159 9919 905 0,'0'-1'388'0,"2"-1"-198"16,10 4-103-16,16 4-65 15,9 1-1-15,11-1-6 16,1-5-1-16,-4-1 3 0,-7-1 4 16,-15-4 7-16,-10 0 4 15,-15 1-5-15,-8-1-5 16,-12 2-12-16,-2 3-6 15,-2 8 12-15,1 3 3 16,10 9-4-16,5 3-1 16,8 3-14-16,2 2-5 0,6-5 5 15,5 1 1-15,9-4 6 16,3-3 4-16,7-2-72 16</inkml:trace>
  <inkml:trace contextRef="#ctx0" brushRef="#br0" timeOffset="70506.8914">14876 9990 986 0,'-4'2'484'0,"-5"4"-127"16,-6 2-167-16,-9 3-74 16,-7 2-25-16,-4 5-40 0,-3-4-17 15,6-2-12-15,7-2-1 16,-3-12-11-16,8-4-13 15,4-9-33-15,2-5-14 16,18 4-13-16,0-1 6 16,11 2 15-16,7 5 5 15,1 10 26-15,5 5 4 16,-3 13 7-16,2 6 8 0,-4 5-7 16,-1 1 3-16,-4 0-6 15</inkml:trace>
  <inkml:trace contextRef="#ctx0" brushRef="#br0" timeOffset="70694.7524">14946 9915 1140 0,'6'7'494'0,"10"11"-249"15,5 17-123-15,9 6-63 16,0 8-16-16,1 5-4 15,-5-6-4-15,-6 1-6 16,-5-8-21-16,-7-12-135 16</inkml:trace>
  <inkml:trace contextRef="#ctx0" brushRef="#br0" timeOffset="70866.181">15223 9990 1219 0,'-11'3'544'16,"-15"7"-254"-16,2 9-120 16,-4 5-99-16,-2 6-27 15,-3 8-31-15,-7 1-5 16,-3 5-37-16,-1 1-75 0</inkml:trace>
  <inkml:trace contextRef="#ctx0" brushRef="#br0" timeOffset="71194.6297">15358 9972 814 0,'-3'0'479'15,"-1"4"-70"-15,3 3-195 16,-3 4-52-16,5 2-65 0,5 0-11 16,7 0-24-16,4 0-2 15,6 1-19-15,0-3-13 16,-4-2-9-16,-4-5-2 15,-7-4-42-15,-5-2-47 16,-3-4-185-16</inkml:trace>
  <inkml:trace contextRef="#ctx0" brushRef="#br0" timeOffset="71319.2136">15470 9821 965 0,'0'-10'486'0,"-2"-7"-161"15,2 5-132-15,2 5-131 16,0 8-31-16</inkml:trace>
  <inkml:trace contextRef="#ctx0" brushRef="#br0" timeOffset="71843.2194">15706 9945 816 0,'2'4'384'0,"4"5"-127"16,5 12-163-16,1 6-26 15,3-1-25-15,-1 4-7 16,2-8-12-16,-1-6-1 15,2-4 17-15,-1-11 17 16,1-10 26-16,0-4 7 16,-3-11-9-16,1-4-19 15,-6-1-39-15,-3 3-67 16</inkml:trace>
  <inkml:trace contextRef="#ctx0" brushRef="#br0" timeOffset="72264.5764">16203 9817 780 0,'-6'0'337'0,"-12"0"-179"15,0 4-42-15,1 7-56 16,3 1-23-16,12 6-26 16,3 2-3-16,10 2 12 15,7 1 10-15,4-5 7 16,1-3-3-16,1-7-4 16,-6-6 0-16,-10-3 10 0,-3 0-3 15,-14-2-10-15,-11 1-7 16,-7-1-17-16,-3 1-3 15,3 4 3-15,4 5 1 16,7 6 7-16,3 1 6 16,6 4 12-16,7 0 4 15,8 2 3-15,6-4-5 16,12 0-10-16,4-3-4 16,13-7-6-16,2-2 23 0,8-6 156 15</inkml:trace>
  <inkml:trace contextRef="#ctx0" brushRef="#br0" timeOffset="72623.8783">16426 9872 578 0,'0'0'292'0,"8"2"-20"16,5 4-133-16,13 0-48 16,10 3-5-16,0-5-42 15,5-1-21-15,-3-5-5 16,-7-5 1-16,-7 0 4 0,-7-2 4 16,-15-1-5-16,-3 2-4 15,-10 0-9-15,-4 2-8 16,-2 6 4-16,-3 4 4 15,3 6 10-15,-2 4 4 16,5 8-7-16,4 2-3 16,2 4 1-16,3 1 1 15,5-2 8-15,8 0 2 0,7-2-7 16,5-3-1-16,10-6-2 16,1-3-10-16,12-11-154 15</inkml:trace>
  <inkml:trace contextRef="#ctx0" brushRef="#br0" timeOffset="73049.3971">17052 9860 611 0,'-3'-1'364'0,"2"5"-25"16,-5 7-77-16,-4 10-105 16,-2 3-23-16,-7 6-46 0,-6 1-24 15,-1-6-24-15,0 0-8 16,-2-9-5-16,1-7 1 15,3-9 13-15,4-2 0 16,5-13-22-16,4-3-26 16,10-7-47-16,2-1-12 15,11 2 1-15,6 8 19 16,4 10 19-16,2 7 3 0,-1 9 2 16,0 4 3-16,1 6 13 15,-1 2 6-15,0-2 8 16,-1-1 5-16,-7-10 2 15,4-3 3-15,-1-6 1 16,-1-8-1-16,4-5-4 16,-2-5-2-16,-4-5-4 15,1-2-1-15,-1 3-3 16,-6 5-2-16,-8 9-4 16,-1 9 1-16,-6 11 10 15,3 8 7-15,3 10 10 16,0 2-1-16,6 1-8 15,1-5-4-15</inkml:trace>
  <inkml:trace contextRef="#ctx0" brushRef="#br0" timeOffset="74319.3667">2214 11149 519 0,'1'7'330'16,"-1"8"-38"-16,-8 12-33 15,-1 6-12-15,-18 8-52 16,0 0-35-16,-8-4-69 15,-1-4-19-15,7-16-25 16,-3-14-9-16,4-18-22 16,2-14-13-16,9-9-26 15,7-2-2-15,13 3 9 16,6 6 6-16,7 9 17 16,5 8 5-16,8 15-1 15,3 10 1-15,2 13-6 16,-1 6-2-16,1 8 1 15,0 1-1-15,-2-3 2 16,0-4-14-16,-11-7-196 16</inkml:trace>
  <inkml:trace contextRef="#ctx0" brushRef="#br0" timeOffset="74463.2004">2095 10989 1238 0,'-3'-2'518'0,"-1"1"-325"16,3 1-118-16,1 0-79 15,7 4-48-15</inkml:trace>
  <inkml:trace contextRef="#ctx0" brushRef="#br0" timeOffset="74774.1237">2429 11343 1273 0,'8'7'528'0,"6"8"-329"15,4-8-87-15,7-2-17 16,-1-8-47-16,0-6-12 16,1-8-10-16,-6-6 0 15,-8-6 4-15,-9-2 1 0,-9-3-25 16,-5 3-7-16,-11 5-19 15,4 4-12-15,-2 17 1 16,-1 9-6-16,9 17-11 16,-4 7 2-16,10 10 5 15,4 3 8-15,6 5 17 16,5 2 5-16,0 2 9 16,3-4 2-16,-3-7 2 15,0-4 3-15,5-10-25 16,-4-2-105-16</inkml:trace>
  <inkml:trace contextRef="#ctx0" brushRef="#br0" timeOffset="75055.3191">2998 11220 1264 0,'-13'8'550'0,"-12"11"-301"0,-3 3-74 16,-7-1-82-16,3-4-37 16,-1-9-36-16,7-6-15 15,6-9-28-15,1-6-7 16,7-2-3-16,-1 0 7 16,9 0 8-16,4 2-9 15,11 4-4-15,1 3 8 16,10 9 17-16,7 6 11 0,3 8 13 15,8 7-4-15,-3 5-1 16,-5 2-1-16,-8 2-189 16</inkml:trace>
  <inkml:trace contextRef="#ctx0" brushRef="#br0" timeOffset="75458.8784">3643 11134 762 0,'2'0'418'0,"-2"2"-78"0,1 3-131 15,-2-5-119-15,-1 16-22 16,-1 47-28-16,2-25-20 0,7-1-10 16,3-4-7-16</inkml:trace>
  <inkml:trace contextRef="#ctx0" brushRef="#br0" timeOffset="75740.0437">3944 11223 1304 0,'-14'-7'553'0,"-11"-4"-321"16,0 3-74-16,-1 8-100 16,6 4-36-16,5 11-33 15,3 5-7-15,12 8 2 16,4 2 6-16,12-5 7 0,3-1 2 15,9-8 2-15,1-4 4 16,-6-9 7-16,-5-4 9 16,-17-7 11-16,-4-5 2 15,-13 2-8-15,-8-2-11 16,-5 0-98-16,0 5-94 16</inkml:trace>
  <inkml:trace contextRef="#ctx0" brushRef="#br0" timeOffset="75915.5114">4031 11234 1059 0,'9'2'506'15,"16"6"-176"1,2 5-69-16,3 15-102 16,1 5-31-16,-6 12-66 15,2 3-25-15,-3-4-11 16,-1-3-46-16,1-11-86 15,-2-10-74-15</inkml:trace>
  <inkml:trace contextRef="#ctx0" brushRef="#br0" timeOffset="76087.3457">4298 11181 1416 0,'-15'9'598'15,"-16"17"-353"-15,0 7-94 16,-1 16-98-16,-4 8-26 16,-1 6-19-16,1 2-3 0,4-10-50 15,11-4-98-15</inkml:trace>
  <inkml:trace contextRef="#ctx0" brushRef="#br0" timeOffset="76477.8794">4493 11177 836 0,'-6'-1'477'0,"-4"-1"-55"0,3 5-167 16,-3 7-137-16,0 4-44 15,9 10-60-15,1-2-10 16,11 6-3-16,8-1 2 16,1-7 4-16,2 0 3 15,0-12 7-15,-4-6 2 16,3-6 3-16,1-8 1 15,-3-7-3-15,2-1 0 16,-5-4-6-16,-2-2-8 0,-5 1-18 16,-2-3-3-16,-7 4-2 15,-2 5-1-15,-10 7 10 16,-3 7-51-16,-2 11-490 16</inkml:trace>
  <inkml:trace contextRef="#ctx0" brushRef="#br0" timeOffset="76680.9573">4550 10936 1418 0,'-2'-2'602'0,"-1"1"-363"0,4 3-107 16,-1-2-107-16,0 3-35 16</inkml:trace>
  <inkml:trace contextRef="#ctx0" brushRef="#br0" timeOffset="77235.587">4955 11099 1016 0,'-10'-4'435'0,"-5"-2"-229"16,8 8-145-16,2 5-41 15,8 4-30-15,6 4-6 16,3 2 6-16,1-2 9 16,5 0 6-16,-5-3 4 0,-4-6 8 15,-1 2 2-15,-4-6 7 16,-5-2-4-16,-8 1-14 16,0 0-5-16,-9 2-7 15,3 2-2-15,-1 1 3 16,-2 2-4-16,10 4-8 15,-2-1-2-15,13 4 8 16,5 0 7-16,3 3 13 16,8-2 8-16,-1-3 6 15,1-2 1-15,5-9 4 16,-2-4 1-16,8-12-5 16,2-7-4-16,3-8-32 15,-2-1-27-15,-6-2-24 16,-3 2 1-16,-8 6 22 15,-3 7 44-15,-9 11 65 16,-3 5 19-16,-3 10 21 16,-4 0-13-16,3 13-30 15,-1 4-15-15,8 1-18 0,4 3-8 16,6-6-14-16,3-2 6 16</inkml:trace>
  <inkml:trace contextRef="#ctx0" brushRef="#br0" timeOffset="77829.2164">6127 11157 799 0,'-11'-5'417'15,"-13"-7"-108"-15,-5 1-56 16,-1-1-80-16,0 2-46 0,3 9-86 16,6-1-31-16,11 13-56 15,4 5-9-15,17 8 11 16,1 6 9-16,7 1 25 16,8-2 8-16,6-9 8 15,8-8 5-15,-3-12 11 16,-7-2 19-16,-8-13 39 15,-9-3 14-15,-14-5 10 16,-7 0-19-16,-15 3-37 16,-1 1 23-16</inkml:trace>
  <inkml:trace contextRef="#ctx0" brushRef="#br0" timeOffset="78454.0624">7262 11059 471 0,'-12'5'345'0,"-20"4"15"15,-8-5-58-15,-7-9-112 16,2-8-47-16,5-12-47 16,10-11-41-16,17-5-53 15,12-1-19-15,19 9-23 16,10 10-14-16,14 14 16 15,2 9 17-15,6 23 20 0,-3 10 18 16,-7 12 31-16,-14 1 14 16,-26 1 25-16,-19 0-1 15,-26 2-20-15,-5 4-18 16,-4-11-24-16,6-7-2 16,15-17 5-16,11-10 1 15,14-9-10-15,8-4-8 0,9-1-16 16,6 1-6-16,14 5 1 15,-3 1 3-15,12 4 2 16,6 6 1-16,6-3-32 16,4-2-62-16</inkml:trace>
  <inkml:trace contextRef="#ctx0" brushRef="#br0" timeOffset="78750.8691">7597 10967 1195 0,'-14'-17'512'0,"-19"-18"-279"15,-1 5-59-15,5 20-88 16,4 7-31-16,6 11-54 16,4 7-16-16,10 4-9 15,5 2 2-15,8-4 11 16,7 2 7-16,8-9 1 0,1-3 1 15,9-4 0-15,3-6 0 16,7 1 1-16,-2-1-1 16,-7 3 2-16,-8 7 2 15,-17 6 7-15,-9 1 2 16,-10 2-1-16,-5 1 32 16,-6-2-88-16</inkml:trace>
  <inkml:trace contextRef="#ctx0" brushRef="#br0" timeOffset="78900.1496">7389 11174 1045 0,'10'0'479'16,"12"-3"-249"0,21 0-98-16,11-1-30 15,13-3-71-15,1 3-3 16,-15 3-122-16,-4 2-131 15</inkml:trace>
  <inkml:trace contextRef="#ctx0" brushRef="#br0" timeOffset="79056.589">7459 11249 1256 0,'10'0'507'0,"16"1"-328"15,10 2-67-15,19 3-47 16,2-1-29-16,-2 0 34 16</inkml:trace>
  <inkml:trace contextRef="#ctx0" brushRef="#br0" timeOffset="79806.4506">8294 11018 1210 0,'-2'5'461'0,"-5"10"-331"16,-2 2-65-16,9 20-47 15,-2 4 1-15,4 5-5 16,5 0 0-16,1-10 2 0,-1-8 3 15,-1-18 15-15,0-9 14 16,1-16 11-16,-5-10-1 16,-2-14-11-16,-1-6-13 15,-9-12-8-15,-3-3-2 16,-2-4-9-16,3 2-6 16,9 16-19-16,3 10-2 15,5 23-20-15,4 13-3 16,8 24 7-16,8 11-2 0,2 16 20 15,4 3 4-15,3-1 4 16,0-1 2-16,3-8 2 16,-1-5 2-16,-3-14 3 15,1-10 3-15,-4-18 7 16,-2-11 5-16,-5-14 10 16,-6-6 3-16,-10-13 19 15,-6-7 13-15,-8-15 8 16,-3-1-8-16,-1 6-30 15,1 11-22-15,3 28-25 16,1 11-56-16,6 18-128 16</inkml:trace>
  <inkml:trace contextRef="#ctx0" brushRef="#br0" timeOffset="80102.9357">9049 11126 1046 0,'-7'-8'456'16,"-11"-11"-233"-16,-1 1-26 16,-6 8-56-16,1 5-35 0,1 9-55 15,1 3-20-15,8 5-21 16,1 1-4-16,12 6-2 15,2 0 0-15,19 5 4 16,4-3 2-16,13-9 8 16,2-4 2-16,-6-8 2 15,-2-1 0-15,-13-3 0 16,-8-2-4-16,-13 2-106 16</inkml:trace>
  <inkml:trace contextRef="#ctx0" brushRef="#br0" timeOffset="80243.519">9019 10869 1333 0,'-1'-3'548'16,"-2"-4"-309"-16,4 7-202 16,6 1-52-16</inkml:trace>
  <inkml:trace contextRef="#ctx0" brushRef="#br0" timeOffset="80415.3486">9163 10927 895 0,'0'8'473'15,"3"18"-33"-15,4 10-235 16,8 13-76-16,2 7-13 16,0 6-52-16,-4 8-22 0,-13 8-23 15,-5 1-5-15,-7-8-3 16,0-10-1-16,6-24-23 15,3-12-40-15,5-11-168 16</inkml:trace>
  <inkml:trace contextRef="#ctx0" brushRef="#br0" timeOffset="80602.8052">9214 11281 955 0,'7'-7'449'0,"9"-8"-156"16,11 3-160-16,10 4-84 15,2 1-18-15,3 7 6 16,0 3-68-16</inkml:trace>
  <inkml:trace contextRef="#ctx0" brushRef="#br0" timeOffset="80946.4889">9681 11094 779 0,'-16'-10'408'0,"-18"-6"-97"16,0 6-166-16,7 14-102 16,3 4-29-16,8 8-14 15,7 2-1-15,6 2 6 16,5 0 8-16,7-3 12 15,-2-3 6-15,16-12 6 16,2-1 2-16,6-7-5 16,6-5-6-16,-2-2-11 15,2-1-7-15,-3 2 10 16,1 4 7-16,-13 6 19 16,-2 4 12-16,-5 6 7 15,-2 4 4-15,-6 7 14 16,-7 2-2-16,-5-1-13 15,-4-1-10-15,1-4-31 16,-5-4-4-16,1-7-20 16,-1-4-55-16</inkml:trace>
  <inkml:trace contextRef="#ctx0" brushRef="#br0" timeOffset="81680.6803">10382 10888 785 0,'5'7'307'15,"0"9"-168"-15,7 25-105 0,2 11-5 16,-3 14 35-16,1 0 21 16,-4-8 5-16,-2-3 9 15,-6-19 16-15,0-9 3 16,-4-19 35-16,1-11 0 15,1-23-36-15,2-8-25 16,0-16-62-16,0-10-13 16,-5-13-8-16,-5-7-2 0,2-2-7 15,5 10-6-15,6 29-10 16,7 16-22-16,-1 29-2 16,1 15 4-16,4 25 4 15,5 17 22-15,8 11 6 16,5 3 2-16,9-3 2 15,3-7 0-15,-4-12 4 16,0-7 1-16,-9-21 6 16,-6-11 10-16,-6-20 19 15,-4-12 6-15,-6-20 19 16,1-7 4-16,-10-16-8 16,0-8-6-16,-7-18-22 15,-2 1-17-15,2 17-20 16,0 16-9-16,7 36-9 15,0 13-52-15,4 16-167 16,6 8-418-16</inkml:trace>
  <inkml:trace contextRef="#ctx0" brushRef="#br0" timeOffset="82344.6891">11037 11139 1007 0,'10'-1'365'0,"17"0"-300"16,7-2-1-16,1-4-15 15,2 1-5-15,-11-9-10 16,-8-2 0-16,-12 2 3 16,-6-2-3-16,-9 3-16 0,-9 2-8 15,-8 7-18-15,-7 6-7 16,-4 10-1-16,2 5 6 15,2 4 7-15,5 4 5 16,11 7 12-16,8 1 1 16,11 4 18-16,10-4 8 15,12-7 10-15,7-5 4 16,9-11-9-16,3-5-4 0,-1-11-9 16,-8-7-4-16,-6-6 0 15,-7-5-1-15,-8 0-4 16,1-1 1-16,-6 1-8 15,-1 5 1-15,-7 4-4 16,0 7-4-16,-4 8-4 16,-2 1-5-16,1 11-2 15,-1 2-2-15,4 6 0 16,3 2 1-16,10 3 2 16,-6-1 1-16,8-5 4 15,4-4 3-15,1-11 6 16,2-4 1-16,2-7 1 15,-5-4 1-15,-3-3 2 16,1-1-1-16,-5-1-3 16,-3 1-3-16,-4 4-8 15,-2 2-4-15,-1 9-21 0,0 1-7 16,-1 9-8-16,0 4 0 16,2 4 20-16,4 3 5 15,3-2 8-15,6-2 5 16,6-7 10-16,0-6 18 15,4-9 19-15,-2-5 14 16,-5-6 16-16,-1-2-12 16,-4-2-18-16,-4-2 5 15,-3 1-110-15,-4 6-65 0</inkml:trace>
  <inkml:trace contextRef="#ctx0" brushRef="#br0" timeOffset="82594.6313">11903 10736 1464 0,'-6'4'509'0,"-2"16"-442"15,4 10-56-15,9 27-11 16,4 9 3-16,10 10 1 15,-2 0 1-15,1-8 2 16,-3-4 1-16,-6-16 6 16,-2-8 53-16,-3-20-148 15,0-6 16-15</inkml:trace>
  <inkml:trace contextRef="#ctx0" brushRef="#br0" timeOffset="82936.6011">11790 11080 1151 0,'3'-1'442'16,"7"1"-268"-16,19 0-157 0,8 4-1 15,15-1 0-15,3 2-4 16,3-1-5-16,-3 4 2 0,-10 0 5 16,-9-7 5-16,-14-2 4 15,-5-6 2-15,-12-2 6 16,1 5-3-16,-9 0-10 15,-4 4-6-15,0 4-20 16,-1 3-7-16,8 5-7 16,-1 3 0-16,6 5 5 15,-2-1 4-15,4 2 6 16,6-4 4-16,4-3 9 16,-1-6 8-16,0-8 16 15,1-4 9-15,-9-9 41 16,2-2 5-16,-10-7-5 15,-2-1-8-15,-3-1-53 16,1 0-57-16</inkml:trace>
  <inkml:trace contextRef="#ctx0" brushRef="#br0" timeOffset="83342.7465">12514 11137 1061 0,'5'-3'458'16,"11"5"-240"-16,2-2-80 0,-1 8-47 16,-3 2-22-16,-7 5 13 15,-5 6 0-15,-4-1-2 16,-4 2-3-16,-2-3-36 15,1-4-15-15,0-6-12 16,3-4 1-16,5-8 4 16,1-4-4-16,10-9-5 15,5-3-8-15,5-6-10 16,5-2-4-16,0 3-2 16,-4 4 1-16,0 8 0 15,-10 6 5-15,-5 8 7 16,-5 6 5-16,-3 7 13 15,0 5 1-15,0 5-2 16,1 0-3-16,1 1-6 16,-1-2 12-16,7-10-104 15,0-4 49-15</inkml:trace>
  <inkml:trace contextRef="#ctx0" brushRef="#br0" timeOffset="83530.399">13148 11053 1666 0,'0'0'663'0,"2"-2"-462"15,-1 2-75-15,-1 0-70 16,0 0-78-16,0 0-293 15</inkml:trace>
  <inkml:trace contextRef="#ctx0" brushRef="#br0" timeOffset="83713.5906">13166 11270 1085 0,'2'0'663'16,"4"2"-23"-16,-2-2-370 16,-4-2-62-16,0 1-103 15,0 0-55-15</inkml:trace>
  <inkml:trace contextRef="#ctx0" brushRef="#br0" timeOffset="84695.5714">14580 10906 425 0,'-3'5'301'0,"-13"1"33"16,-7 0-84-16,-9 4-88 16,-13-6-40-16,-13 0-42 15,-1-1-16-15,-2-5-21 16,6 0-7-16,11 2-22 15,8-2-8-15,13 5-6 16,3-1-5-16,11 5-12 16,7 3-3-16,7 3-4 15,6 4 4-15,9 3 11 16,3-4 4-16,6 2 1 16,2 3 0-16,1-3 3 15,-2 6 2-15,-9-2 6 16,-12 0 0-16,-18 2-1 15,-6 1-1-15,-19 5-2 16,-2 0 0-16,-2 0 1 16,1-1-3-16,3-4 30 15,4 3 5-15,8-10 9 0,4-3 4 16,14-4-30-16,9 0-3 16,12 1 0-16,5 0 4 15,9 3 8-15,5-4 1 16,6-1-6-16,4 1-5 15,6-8-8-15,-1-1-2 16,-1 2-1-16,-4-5 2 16,-11-2-52-16,-6 1-57 0</inkml:trace>
  <inkml:trace contextRef="#ctx0" brushRef="#br0" timeOffset="84992.7051">14684 11051 958 0,'0'-2'409'0,"3"1"-210"16,0 1-79-16,-3 0-52 15,0 2-17-15,1 28-19 16,-1 52 20-16,0-20 2 0,1 10-1 16,-1-2-10-16,11-1-15 15,-2-18-8-15,0-12 0 16,-1-20 6-16,-1-10 12 16,-1-13-35-16,-2-8-67 15</inkml:trace>
  <inkml:trace contextRef="#ctx0" brushRef="#br0" timeOffset="85226.8498">14642 11033 792 0,'4'-2'343'0,"9"-3"-172"16,6-1-12-16,16 2-28 15,14 0-23-15,20-2-43 16,8 6-26-16,-2 0-23 16,-7 0-4-16,-16 7 3 15,-12-2 11-15,-14 0-93 16,-6-2-132-16</inkml:trace>
  <inkml:trace contextRef="#ctx0" brushRef="#br0" timeOffset="85445.4954">14710 11326 951 0,'4'1'421'0,"1"-1"-179"15,17-1-104-15,8-4-23 16,9-3-34-16,10 3-30 0,-6 2-37 16,-2 3-58-16</inkml:trace>
  <inkml:trace contextRef="#ctx0" brushRef="#br0" timeOffset="85679.7147">14963 11443 707 0,'3'5'349'0,"7"5"-81"16,4 4-90-16,10 9-30 15,2 3-42-15,-1-4-60 16,-1-1-24-16,-4-2-10 0,0-5 3 15,-2-5 15-15,2-1-28 16,-3-8-191-16</inkml:trace>
  <inkml:trace contextRef="#ctx0" brushRef="#br0" timeOffset="85836.2521">15200 11470 940 0,'-6'1'465'16,"-6"2"-162"-16,1 3-85 0,-3 6-106 15,-1 5-29-15,-8 6-33 16,1 5-17-16,-3-1-15 16,-4 1-4-16,0-1-50 15,-1-5-77-15</inkml:trace>
  <inkml:trace contextRef="#ctx0" brushRef="#br0" timeOffset="86648.5471">14747 10726 480 0,'-5'0'309'0,"-3"0"-6"16,8 1-128-16,10 1-85 15,12 0-34-15,17 0-25 32,13-1-9-32,16 2-17 15,2-1-1-15,-6 3 3 16,-9-1 3-16,-19 1 4 15,-5-3 3-15,-16-2-24 16,-7-1-20-16,0-3-15 16,-8-1-4-16,0-3 18 15,0-2 16-15,-8 0 9 16,6 2-1-16,-1 5-17 16,3 0-5-16,1 4-2 15,-1-1 8-15,0 0 36 0,-1 0 24 0,-1 0 21 0,1 2 5 16,0 2-2-16,1 0-2 15,0-4 0-15,0 0-6 32,0 0-10-32,-1 0-12 15,0 0-19-15,0-2-5 16,0 1-7-16,-1 0-2 16,-2-2 5-16,-9-5 22 15,-25-21 33-15,32 22 11 0,2 2 4 0,3 0-24 0,5 2-42 16,2 4-15-16,9 2-16 31,4 2-1-31,5 7 5 16,4-1 4-16,-3 6 9 15,-5-1 5-15,-10-2 21 16,-8-2 15-16,-9-1 16 16,-6-1 2-16,-6-2-15 15,-1 2-14-15,6 1 27 16,2 2-83-16</inkml:trace>
  <inkml:trace contextRef="#ctx0" brushRef="#br0" timeOffset="87172.4823">15516 11230 879 0,'9'-1'376'0,"5"0"-183"16,10 0-49-16,9 1-35 15,2 1-33-15,14 2-51 16,1 4-13-16,2-1 1 15,-2-1-8-15,-12-3-344 16</inkml:trace>
  <inkml:trace contextRef="#ctx0" brushRef="#br0" timeOffset="87406.3909">15606 11372 743 0,'4'1'395'0,"5"4"-77"16,20 0-163-16,-1-1 6 16,18-1-37-16,4 0-17 15,-3-3-41-15,4 0-18 0,-8 0 457 16</inkml:trace>
  <inkml:trace contextRef="#ctx0" brushRef="#br0" timeOffset="88187.4614">16202 11221 920 0,'5'0'415'0,"6"3"-193"16,3 7-70-16,-2 14-68 15,0 7-28-15,-4 12-9 16,-5-1 4-16,-4-1 2 16,-1-6-1-16,-2-12-20 15,2-8-9-15,2-15 20 16,0-9 1-16,1-17-13 15,6-7-8-15,6-8-36 16,4 0-7-16,6 11-3 16,1 7 3-16,1 15-3 15,-1 7 1-15,-6 6 5 16,-3 5 4-16,-4 6 11 16,-4 6 2-16,-4 2 5 0,2 2-1 15,-5-4 5-15,-2-5 2 16,1-10 11-16,-1-6 1 15,5-11-4-15,3-6-3 16,8-12-13-16,1-2-3 16,8-5-8-16,5 5-5 15,2 7-1-15,2 6 1 16,-3 11 6-16,-5 5 8 16,-10 9 9-16,-5 7 5 0,-9 9 6 15,-4 6-2-15,-2 10-5 16,-1-1-3-16,3-2-4 15,4-4-4-15,10-12-46 16,3-6-94-16</inkml:trace>
  <inkml:trace contextRef="#ctx0" brushRef="#br0" timeOffset="88702.9621">17101 11397 513 0,'1'-2'319'0,"0"-3"-28"15,-1-2-104-15,2-1-25 16,-2-4-50-16,-3-4-10 16,-2-5-25-16,-5-2-5 15,-10-5-3-15,1 2-12 16,-10 7-35-16,0 6-13 0,-2 16-12 16,-1 6-1-16,1 13 6 15,1 4 1-15,12 10-3 16,6 2-1-16,13-3 1 15,8-2 3-15,11-11 3 16,5-5 1-16,4-10 5 16,1-7 2-16,-4-9 0 15,-4-5-1-15,-4-5-7 16,-3-2-2-16,-7 2-2 16,1 2 0-16,-5 8-2 15,0 5 0-15,-2 4 4 16,-2 6 2-16,-1-6 5 15,1 0 2-15,3 22-2 16,15 28-2-16,1-31 0 16,2 1-1-16,-2-7 7 0,5-1-46 15</inkml:trace>
  <inkml:trace contextRef="#ctx0" brushRef="#br0" timeOffset="88953.309">17261 11419 960 0,'1'7'417'0,"5"6"-167"15,6 6-128-15,5 9-17 16,5 2-17-16,3 1-34 15,3-3-17-15,-3-9-20 16,-2-1 0-16,-1-4-43 16,-5-9-94-16</inkml:trace>
  <inkml:trace contextRef="#ctx0" brushRef="#br0" timeOffset="89125.0048">17437 11506 1219 0,'-5'-3'533'0,"-8"4"-270"0,0 4-77 16,1 4-93-16,-3 6-27 15,-5 3-37-15,-2 0-13 16,-1 3-7-16,-1-3 14 16,-1 3-140-16,3-1-75 15</inkml:trace>
  <inkml:trace contextRef="#ctx0" brushRef="#br0" timeOffset="89765.2054">16911 11040 796 0,'0'-1'403'16,"3"0"-158"-16,2 1-65 15,-5 0-99-15,12 2-28 16,58 12-9-16,-21-5-3 15,16-3-12-15,3-1-8 16,0 0-1-16,-8-5 2 0,-18-2 6 16,-11-2 1-16,-17-1-20 15,-6-4-12-15,-10 0-15 16,-6 1-8-16,-4-6 8 16,0 4 9-16,0 2-7 15,4-2-4-15,1 6-6 16,5 1-5-16,1 1 6 15,1 5-1-15,0-3 2 16,0 0 5-16,0 1 21 16,14 14 12-16,35 30 26 15,-30-29 11-15,-10 2 35 16,-8 1 26-16,-14 0 24 16,-6 2-6-16,-8-2-42 15,1-1 6-15</inkml:trace>
  <inkml:trace contextRef="#ctx0" brushRef="#br0" timeOffset="95968.8119">18076 11319 427 0,'0'0'289'0,"-1"0"29"15,3 1-96-15,-2-1-81 16,5 0-21-16,26 1-38 15,67 3-16-15,-18-6-26 16,1 1-9-16,-4 0-31 16,-8 0-36-16,-24-1-85 15,-7 1-63-15,-16-2-225 16</inkml:trace>
  <inkml:trace contextRef="#ctx0" brushRef="#br0" timeOffset="96289.2717">18115 11495 394 0,'-2'0'241'0,"2"0"35"16,14 0-129 0,5-1-17-16,21-1 15 15,7-1-15-15,21-2-31 16,6-1-9-16,0-2-36 16,-3-1-17-16,-20-1-13 15,-5 2-3-15,-17 4-21 16,-9 0-38-16,-9 4-114 15,-5 4-174-15</inkml:trace>
  <inkml:trace contextRef="#ctx0" brushRef="#br0" timeOffset="96601.4706">18520 11186 734 0,'2'3'314'0,"11"4"-155"0,7 6-49 0,19 10-27 16,8 0-10-16,10 6-20 16,-2-1-14-16,-10-4-16 15,-8 0 1-15,-18-7-1 16,-7-4-2-16,-16-1 26 15,-6-1 10-15,-16 7 7 16,-8-1 0-16,-3 0-34 16,0 2-13-16,13-4-90 15,3 0-112-15</inkml:trace>
  <inkml:trace contextRef="#ctx0" brushRef="#br0" timeOffset="96968.1945">18191 11255 648 0,'-18'17'259'0,"-11"8"-162"16,-9 11-41-16,0 1-8 15,2-2-17-15,-2 2-15 16,11-11-9-16,2-6 0 15,15-8 16-15,9-6 46 16,12-3 90-16,11 2 32 16,14 2 7-16,8 6-39 15,12 5-85-15,3-1-29 16,0 1-10-16</inkml:trace>
  <inkml:trace contextRef="#ctx0" brushRef="#br0" timeOffset="97983.5926">1880 12469 718 0,'6'0'369'16,"9"0"-110"-16,21 0-88 15,10-3 1-15,15-2-57 16,7-2-27-16,10-1-39 0,2-1-15 16,7 5-15-16,-9-2 19 15,-19 3-98-15,-8 3-66 16,-22 2-304-16</inkml:trace>
  <inkml:trace contextRef="#ctx0" brushRef="#br0" timeOffset="98265.1772">2002 12574 610 0,'-1'1'305'15,"-2"-1"-110"-15,10 3-95 16,-7-3-13-16,16 2-7 16,50 7 11-16,-14-5 1 15,9-3-15-15,10-1-29 16,4-1-16-16,-2-3 8 16,-8 3-61-16,-14 1-125 15,-6 0-189-15</inkml:trace>
  <inkml:trace contextRef="#ctx0" brushRef="#br0" timeOffset="98592.8164">2478 12335 699 0,'4'0'374'0,"1"3"8"0,16 11-288 15,9 2-29-15,9 7-5 16,6-1-16-16,5-1-25 16,-2-2-1-16,-8-4 1 15,-4 0 2-15,-15-7 3 16,-7 0-2-16,-14-1-1 15,-5 0 9-15,-12 7 34 16,-5-1 16-16,-5 5 9 16,-3 2-10-16,5 1-41 15,3-1-28-15,12-5 242 16</inkml:trace>
  <inkml:trace contextRef="#ctx0" brushRef="#br0" timeOffset="99061.4567">2109 12368 831 0,'-7'6'360'0,"-5"11"-206"15,-11 3-39-15,-16 4-45 16,-1 1-25-16,-9-3-23 16,3 3-5-16,15-5-13 15,5-4-7-15,15-4-7 16,10-4 7-16,10-4 23 16,6 0 12-16,12-3 40 15,3 2 18-15,9 3 19 0,1 2 8 16,0 2-6-16,-3 0-17 15,-10 1-35-15,-3 2-15 16,-2 8-74-16</inkml:trace>
  <inkml:trace contextRef="#ctx0" brushRef="#br0" timeOffset="106577.7021">3426 12248 1218 0,'-2'5'473'0,"-1"11"-329"16,-5 14-37-16,1 26-36 0,0 16-4 15,5 17-11-15,3 2-22 16,9-8-13-16,2-7-14 16,5-15-76-16,4-9-97 15</inkml:trace>
  <inkml:trace contextRef="#ctx0" brushRef="#br0" timeOffset="106813.1467">3347 12332 1104 0,'15'4'430'16,"28"3"-281"-16,10-2-42 15,24 0-29-15,8-4-19 0,5-3-62 16,1-5-100-16</inkml:trace>
  <inkml:trace contextRef="#ctx0" brushRef="#br0" timeOffset="107016.2292">3422 12633 1151 0,'12'0'449'0,"16"0"-328"16,12-1-29-16,18-4-39 16,8 1-21-16,4 1-172 15</inkml:trace>
  <inkml:trace contextRef="#ctx0" brushRef="#br0" timeOffset="107555.1134">3951 12780 680 0,'-1'-5'307'0,"-6"-2"-143"16,-3-2-42-16,-6 0-57 15,-4 2-19-15,-5 6-21 16,-1 3-10-16,-1 9-8 16,2 7-4-16,10 2-5 15,9 1-3-15,10-1-1 16,8-4 2-16,6-8 6 16,3-6 5-16,3-8 8 15,-2-4 3-15,-4-4 11 16,-1-2 25-16,-7 0 34 0,0 2 10 15,-4 7 7-15,1 7-21 16,-1 13-40-16,1 5-13 16,3 13-24-16,3 5-7 15,-2 6 2-15,-7 2 3 16,-8-9 8-16,-6 1 5 16,-9-6 10-16,-4-3 5 15,-10-3 9-15,-9-9-4 16,-1-8-2-16,1-9-4 0,10-8-32 15,5-4-27-15,19-6-100 16,8-1-78-16</inkml:trace>
  <inkml:trace contextRef="#ctx0" brushRef="#br0" timeOffset="107789.4337">4061 12963 981 0,'2'6'473'0,"13"9"-175"16,2 4-97-16,10 5-99 15,4 2-37-15,-2-2-42 16,-5-6-16-16,-7-5-112 0,-2-4-116 15</inkml:trace>
  <inkml:trace contextRef="#ctx0" brushRef="#br0" timeOffset="107930.0355">4226 12962 1299 0,'-13'14'592'0,"-9"9"-256"0,-2 3-166 16,0 4-60-16,1 1-50 15,1 0-1-15,7-1-143 16,2-2-300-16</inkml:trace>
  <inkml:trace contextRef="#ctx0" brushRef="#br0" timeOffset="108685.1284">3431 12044 616 0,'0'3'318'0,"4"2"-10"16,12 1-147-16,21 5-33 16,8-8 12-16,26-2-30 15,5-1-31-15,17-7-34 16,0 2-14-16,-15 4-63 15,-7 1-68-15,-26 7-185 16,-12 5-204-16</inkml:trace>
  <inkml:trace contextRef="#ctx0" brushRef="#br0" timeOffset="108841.3296">4019 12042 576 0,'0'-3'352'15,"0"1"-34"-15,3 2-75 16,-3 0-86-16,0 0-20 15,1 0-12-15,8 4 3 16,-6 14-5-16,26 30-16 16,-38-28-28-16,-3 2-1 15,3-7 357-15</inkml:trace>
  <inkml:trace contextRef="#ctx0" brushRef="#br0" timeOffset="109247.4845">4539 12528 1164 0,'16'0'458'0,"25"3"-332"15,4-3-36-15,12 1-55 16,1-2-16-16,-9 1-188 16</inkml:trace>
  <inkml:trace contextRef="#ctx0" brushRef="#br0" timeOffset="109435.2354">4550 12641 962 0,'12'1'484'16,"10"4"-166"-16,17-3-120 15,12-1-22-15,11-1-77 16,3-1-30-16,-9 0-113 16</inkml:trace>
  <inkml:trace contextRef="#ctx0" brushRef="#br0" timeOffset="110231.6403">5216 12427 893 0,'11'8'412'0,"6"2"-194"16,2 16-89-16,-7 1-18 15,-12 7-42-15,-10-2-12 16,-5-6-18-16,-1-4-8 0,5-11-1 16,4-7 0-16,7-12-22 15,6-7-6-15,9-16-12 16,7-1-9-16,11 0 12 16,4 0 16-16,7 18 43 15,-2 3 22-15,-7 17 36 16,-3 9-9-16,-11 11-34 15,-7 4-17-15,-10 4-31 16,-2-5-3-16,-4-4 0 16,1-3 2-16,1-13-6 15,0-5-8-15,4-16-8 16,1-9-4-16,1-8 2 16,2-4 0-16,5 0 0 15,0 5-1-15,4 9-2 16,0 8 9-16,-1 13 9 15,2 4 3-15,0 9 5 0,-4 3-5 16,-5 4-3-16,-2 1-1 16,-7 2-2-16,0 1 0 15,-3 0 2-15,-4 0-17 16,2-2-102-16,2-5-84 16</inkml:trace>
  <inkml:trace contextRef="#ctx0" brushRef="#br0" timeOffset="110794.0153">6224 12554 592 0,'0'-11'372'0,"-2"-5"-30"15,-1-1-140-15,-7-4-32 16,-5 3-38-16,-7 0-15 16,-7 8-35-16,-3 6-11 15,-5 9-33-15,1 8-13 16,6 5-11-16,2 2-9 16,14 6-9-16,6 0-2 15,10 0 1-15,9 2 1 0,11-10 6 16,1-2 2-16,10-11 7 15,2-7 3-15,-2-10 3 16,0-6 0-16,-7-4-14 16,-4-1-2-16,-9 1-4 15,-5 9-2-15,-9 9 17 16,-6 5 15-16,-8 10 15 16,4 3 2-16,8 3-12 15,5 2-14-15,17-1-18 16,-2 0 0-16,8 1-20 15,1-5-35-15,0-1-164 16</inkml:trace>
  <inkml:trace contextRef="#ctx0" brushRef="#br0" timeOffset="110997.0741">6409 12623 1480 0,'4'4'570'16,"8"11"-424"-16,7 7-48 15,6 6-53-15,3 3-20 16,-6-3-11-16,-2-2-41 16,-5-7-174-16</inkml:trace>
  <inkml:trace contextRef="#ctx0" brushRef="#br0" timeOffset="111153.2993">6577 12630 1270 0,'-11'5'548'0,"-14"15"-308"16,-2 3-68-16,-2 7-92 15,3 6-37-15,-3 1-36 16,4 1-60-16</inkml:trace>
  <inkml:trace contextRef="#ctx0" brushRef="#br0" timeOffset="111621.9279">6067 12171 769 0,'-1'0'413'0,"3"0"-71"16,9 1-117-16,17 2-90 16,10 3-15-16,16-1-38 15,6 1-24-15,5 1-29 16,-5-3-8-16,-10 0-39 16,-5-2-84-16</inkml:trace>
  <inkml:trace contextRef="#ctx0" brushRef="#br0" timeOffset="111831.6643">6485 12113 852 0,'8'4'419'0,"3"0"-148"0,6 5-118 15,0 4-13-15,-4 4 3 16,-3 4 14-16,-9 8 12 15,-5-2-12-15,-4 3-55 16,-5-2-32-16,0-2-54 16,-6-2-42-16</inkml:trace>
  <inkml:trace contextRef="#ctx0" brushRef="#br0" timeOffset="116431.2321">21511 5789 977 0,'11'3'350'15,"26"6"-272"-15,14 4-9 16,37 9 13-16,19 5-3 16,24 7-26-16,4 4-15 15,-13-1-16-15,-17-1-3 0,-32-6-2 16,-15-10-1-16,-18-4-1 16,-14-9 0-16,-14-7 9 15,-9 0 1-15,-12-13 0 16,-4 0-2-16,-6-8-10 15,1-7-3-15,3 8-8 16,5 1-4-16,8 10-18 16,-1 9-10-16,9 8-6 15,9 5 1-15,8 8 13 16,4-2 10-16,0 2 22 16,-11-3 22-16,-13-4 55 15,-7-1 26-15,-18-4 16 16,-5 0-15-16,-6-5-45 15,6-2-9-15,11-2-177 16,2-2-459-16</inkml:trace>
  <inkml:trace contextRef="#ctx0" brushRef="#br0" timeOffset="116716.4159">22930 5616 1271 0,'-3'-3'529'0,"1"2"-321"16,-5 5-63-16,-1 16-77 15,2 10-23-15,-2 15-19 16,7 12-5-16,1 7-2 15,0 2-2-15,6-9-3 16,-1-9-3-16,3-20-26 16,0-9-52-16,-3-13-127 15,-2-11-123-15</inkml:trace>
  <inkml:trace contextRef="#ctx0" brushRef="#br0" timeOffset="116895.8987">22753 5806 629 0,'-2'-2'373'15,"2"-4"-17"-15,4 1-101 16,-4 5-67-16,16 1-13 16,55 7-10-16,-13 0-7 15,11 4-33-15,-3 2-18 16,-9 0-39-16,-13-2-16 0,-22-1-16 16,-8-3-10-16,-13 0-15 15,-3 2-56-15</inkml:trace>
  <inkml:trace contextRef="#ctx0" brushRef="#br0" timeOffset="122491.783">7311 12550 607 0,'1'4'328'15,"10"4"-22"-15,12 0-155 16,25-4-70-16,19 0-12 16,27-7-32-16,18 0-16 15,-1 1 20-15,-10-1-65 16,-27 6-112-16,-20 1-50 0</inkml:trace>
  <inkml:trace contextRef="#ctx0" brushRef="#br0" timeOffset="122741.7222">7495 12640 689 0,'-10'0'360'0,"-2"1"-106"15,5 3-72-15,23-1-54 16,16-2-32-16,19-4-28 16,19-3-9-16,10-3-35 15,1 3-4-15,-7 3-54 0,-11 1-76 16</inkml:trace>
  <inkml:trace contextRef="#ctx0" brushRef="#br0" timeOffset="122960.5243">7941 12464 912 0,'7'8'384'0,"6"6"-196"0,10 5-88 16,6 1-12-16,-4 1-14 15,-2-1-2-15,-10-1 4 16,-6-2 1-16,-13-4 15 15,-9 2-10-15,-10-1-29 16,-6 2-9-16,-5 2-113 16,4 1-75-16</inkml:trace>
  <inkml:trace contextRef="#ctx0" brushRef="#br0" timeOffset="123416.3158">8766 12139 831 0,'1'16'373'15,"2"11"-107"-15,4 34-178 16,0 14 1-16,0 19-13 16,2-2-20-16,-4-15-33 31,-1-38-2-31,-1-19 3 0,0 0-40 15</inkml:trace>
  <inkml:trace contextRef="#ctx0" brushRef="#br0" timeOffset="123604.1762">8657 12216 1001 0,'19'-8'457'16,"13"-6"-172"-16,20 4-173 16,17 4-28-16,17 5-38 15,3-1-22-15,9 9-66 16,-10-1-138-16</inkml:trace>
  <inkml:trace contextRef="#ctx0" brushRef="#br0" timeOffset="123806.3064">8783 12466 1163 0,'11'3'449'0,"21"3"-340"0,11-4-15 15,23-2-45-15,8 0 24 16,8 4-86-16</inkml:trace>
  <inkml:trace contextRef="#ctx0" brushRef="#br0" timeOffset="124317.1029">9272 12718 421 0,'5'-5'274'0,"4"-13"22"16,-3-2-53-16,-6 0-42 15,-5-2-21-15,-13 3-48 16,-2 4-30-16,-10 8-51 16,-1 7-20-16,2 11-28 15,2 4-11-15,13 6-10 16,9 1-2-16,12-4 2 16,9-4 9-16,11-9 9 15,6-5 3-15,-2-12 7 16,-1 1 3-16,-14-2-6 15,0 6 19-15,-7 7 15 16,-4 5 5-16,5 8 11 16,-5 6-20-16,2 7-18 15,0 8-7-15,-10 4-5 16,-4 0 2-16,-12-3 5 0,-10-5 8 16,-14-14 12-16,-5-6 3 15,-4-13-1-15,7-10-6 16,14-6-51-16,8-2-39 15,18 1-69-15,6 3-54 16,13 7-182-16</inkml:trace>
  <inkml:trace contextRef="#ctx0" brushRef="#br0" timeOffset="124520.1842">9380 12826 912 0,'6'3'478'16,"5"5"-130"-16,11 8-173 15,5 5-37-15,7 10-77 16,-1-1-25-16,-7 0-23 16,-3-6 13-16,-7-7-135 15,-2-5-119-15</inkml:trace>
  <inkml:trace contextRef="#ctx0" brushRef="#br0" timeOffset="124658.6741">9631 12837 1145 0,'-15'7'558'0,"-19"15"-178"16,-4 9-151-16,-5 9-122 15,-1 4-38-15,10-6-57 0,3-7-67 16</inkml:trace>
  <inkml:trace contextRef="#ctx0" brushRef="#br0" timeOffset="125243.8163">9885 12406 1180 0,'12'5'475'0,"18"0"-322"0,8 1-35 15,17-4-67-15,1-2-19 16,1 0-80-16,-4-1-100 16</inkml:trace>
  <inkml:trace contextRef="#ctx0" brushRef="#br0" timeOffset="125431.672">9990 12546 1120 0,'13'4'519'15,"4"1"-228"-15,20-3-128 16,11-2-29-16,9-1-64 15,0-3-24-15,-6 3-60 16,-9-4 186-16</inkml:trace>
  <inkml:trace contextRef="#ctx0" brushRef="#br0" timeOffset="126149.8649">10644 12356 1048 0,'8'4'450'0,"7"10"-231"16,-1 5-64-16,-4 14-52 16,-4 2-25-16,-6 1-38 15,0 0-9-15,-3-11-11 16,3-5-5-16,3-12 4 15,-3-9 3-15,4-15 1 16,0-3-1-16,4-9-10 0,3-3-8 16,4 1-10-16,6 3 1 15,-2 12 7-15,-2 9 7 16,-1 16 16-16,-3 6 1 16,-5 5-1-16,0 3-3 15,-8-2-5-15,-1 0-1 16,-2-7-4-16,0-4 4 0,3-13-5 15,1-7-7-15,6-7-12 16,4-7-8-16,7-2-2 16,4 0 3-16,2 5 7 15,-1 7 4-15,-1 14 15 16,-4 6 9-16,-5 12 17 16,-3 1-1-16,-3 7-8 15,-7-2-5-15,1-3-15 16,2-3-13-16,-3-10-100 15</inkml:trace>
  <inkml:trace contextRef="#ctx0" brushRef="#br0" timeOffset="126649.7364">11462 12481 727 0,'4'-5'383'15,"1"-7"-89"-15,-1-1-33 16,-3-3-49-16,-4-4-19 0,-7 1-38 15,-4-3-20-15,-7 0-50 16,-4 2-24-16,-3 8-46 16,-4 9-19-16,4 15-29 15,1 7-4-15,6 16 3 16,5 3 4-16,12 4 14 16,6-2 6-16,14-9 10 15,7-10 5-15,9-10 4 16,3-7 1-16,1-10 3 15,-5-2 1-15,-7-9 4 16,-2-4-1-16,-9-5-1 16,-3-1-3-16,-10 5-5 15,1 3-3-15,-2 13 8 16,-1 7 0-16,2 13 4 16,-6 5 0-16,8 8-9 0,3 0-3 15,10 0-3-15,4-2 49 16,7-4-225-16,4-3-369 15</inkml:trace>
  <inkml:trace contextRef="#ctx0" brushRef="#br0" timeOffset="126876.6939">11775 12514 1033 0,'0'11'518'16,"3"1"-159"-16,12 12-199 15,1 0-40-15,8-1-67 16,-1-1-19-16,-1-5-12 16,-1 0-56-16,-4-3-358 15</inkml:trace>
  <inkml:trace contextRef="#ctx0" brushRef="#br0" timeOffset="127048.5452">11952 12550 1033 0,'-10'1'531'0,"-12"3"-146"16,-4 3-113-16,-2 4-114 15,1 5-47-15,-1 7-57 16,2 3-21-16,6 3-18 15,1-1 53-15</inkml:trace>
  <inkml:trace contextRef="#ctx0" brushRef="#br0" timeOffset="144985.5935">17090 8771 605 0,'-1'2'262'0,"-1"-1"-99"0,10 5-44 15,9-2 22-15,21 0 18 16,14 0-14-16,32-4-29 16,17-1-32-16,15-4-32 15,4 3-12-15,-21-2-87 16,-17 4-115-16</inkml:trace>
  <inkml:trace contextRef="#ctx0" brushRef="#br0" timeOffset="145422.979">17962 8824 665 0,'-3'1'363'16,"-2"2"-103"-16,8-3-107 16,-3-2-15-16,7 2-56 15,23-1-14-15,68-3-24 16,-20 1-15-16,17-4-17 16,1 3-2-16,-18 3 1 15,-12-4 2-15,-23 2 3 16,-8-3 1-16,-13 3-63 15,-3 3-98-15</inkml:trace>
  <inkml:trace contextRef="#ctx0" brushRef="#br0" timeOffset="145860.3758">18910 8863 693 0,'-1'-1'323'0,"-1"-1"-148"16,4 2-34-16,-2 0-32 16,0 0 1-16,23 2 12 15,37 5 3-15,-7-7-24 16,9 1-24-16,17-4-35 15,9-1-12-15,-12-2-12 16,-7 2-1-16,-23 0-4 16,-13 1 0-16,-14 3-7 0,-7 2-3 15,-6 4-3-15,-2 0-2 16</inkml:trace>
  <inkml:trace contextRef="#ctx0" brushRef="#br0" timeOffset="146411.5344">19923 8914 493 0,'-3'0'331'0,"-3"1"-32"0,7 1-74 15,-1-2-25-15,0 0-48 16,18 3-20-16,61 1-31 16,-13-6-14-16,27-3-33 15,7-1-9-15,-10-3-16 16,-9 3-5-16,-21-1-5 16,-13 0-1-16,-12 6-9 15,-12 2-25-15,-15 6-138 16,-4 5-297-16</inkml:trace>
  <inkml:trace contextRef="#ctx0" brushRef="#br0" timeOffset="146770.7932">20826 8928 423 0,'-1'1'231'0,"-5"-1"-30"15,2 0-7-15,3 0-10 16,0 0-3-16,1 0-15 15,0 0-13-15,0 0-21 16,9 2-15-16,21 3-38 16,48-2-14-16,-14-7-38 15,5-3-11-15,12 2-8 16,-3-1-1-16,-13 0 2 16,-5-1 7-16,-26-1-57 15,-6 2-58-15</inkml:trace>
  <inkml:trace contextRef="#ctx0" brushRef="#br0" timeOffset="147168.6354">21615 8921 739 0,'-1'0'431'0,"-1"-2"-63"16,9-2-158-16,10 2-23 15,15-3-39-15,13 4-6 16,14 0-41-16,2 0-18 16,10 1-38-16,0-3-12 0,-1 1-13 15,2-2-2-15,-13 1-1 16,-11 0 0-16,-17 0-30 15,-5 2-59-15,-12 2-220 16</inkml:trace>
  <inkml:trace contextRef="#ctx0" brushRef="#br0" timeOffset="147543.9174">22470 8952 455 0,'-1'-2'347'16,"-1"-1"67"-16,5 1-96 15,-3 1-93-15,1 0-39 16,29-5-70-16,44-5-33 0,-20 5-53 16,5 2-13-16,2 1-14 15,0 2-2-15,6 3-1 16,1 1 8-16,-7 6-122 15,-6-3-113-15</inkml:trace>
  <inkml:trace contextRef="#ctx0" brushRef="#br0" timeOffset="147949.7011">23254 8947 817 0,'0'0'405'16,"3"0"-130"-16,6-1-45 16,8-1-84-16,2 0-26 15,15-3-51-15,6 0-19 0,21-1-26 16,9 0-6-16,13 1-6 16,-7-2-2-16,-17 4-1 15,-5-1-1-15,-12 1-2 16,-1 2-2-16,10 1-1 15,-6 1-2-15,-2 1 0 16,-9 2 0-16,-15 0-15 16,-4 1-58-16</inkml:trace>
  <inkml:trace contextRef="#ctx0" brushRef="#br0" timeOffset="150973.8039">21579 8309 906 0,'-4'1'381'0,"-2"1"-224"16,-1 4-44-16,2 1-60 15,2 1-19-15,-1 3-25 16,1 2-3-16,-2 6 22 16,-6 2 20-16,-1 8 31 15,-5 6 8-15,-1 8 11 16,3 3-13-16,6 6-27 15,2 2-9-15,8 1-35 16,12 0-6-16,16-10 0 16,9-3 0-16,10-18 1 15,-2-5-2-15,-11-9-105 16</inkml:trace>
  <inkml:trace contextRef="#ctx0" brushRef="#br0" timeOffset="151864.2187">21093 8585 571 0,'-3'-1'347'16,"-5"1"-56"-16,0 1-122 16,-2 9-38-16,3 7-56 15,2 4-14-15,6 4-18 16,5 2-7-16,7-3-17 15,6-5-3-15,7-2 1 16,2-8 4-16,3-9 8 16,-3-4 4-16,-2-12 8 0,0-2 4 15,-8-8 18-15,-2-2 11 16,-12-8 14-16,-8-3 5 16,-19-11-12-16,-9-4-13 15,-15-4-28-15,-5 3-14 16,1 17-21-16,6 12-9 15,9 24-24-15,9 9-10 16,13 17-5-16,9 7 2 16,19 6 20-16,13 1 11 0,25-7 6 15,13-3 3-15,11-8 7 16,0-3 5-16</inkml:trace>
  <inkml:trace contextRef="#ctx0" brushRef="#br0" timeOffset="201992.746">18794 8104 249 0,'-3'0'168'15,"-2"-2"-17"-15,2 0-40 16,2 1-22-16,0 0-35 16,-1 0-11-16,1-1-18 15,1 1-2-15,0 1 7 16,0 0 12-16,0 0 43 16,0 0 15-16,0 0 17 15,0 0 0-15,0 0-28 16,0 0-9-16,0 0-12 15,0 0-9-15,1 4-1 16,1-2-4-16,1 5-12 16,2 0 0-16,28 30-11 0,-17-27 0 15,7-1-4-15,4 2-5 16,5-4-6-16,5-2-7 16,0 0-4-16,-3-1 0 15,1 1 2-15,-6 2 1 16,-7-2 39-16,-4-1 10 15,-9-2 12-15,-1-2 6 16,-1-4-32-16,1-4-9 16,4-7-15-16,2-1-7 0,2-3-9 15,1 3-2-15,-4 9-1 16,-4 3 9-16,-9 10-92 16,-6 3-15-16</inkml:trace>
  <inkml:trace contextRef="#ctx0" brushRef="#br0" timeOffset="285524.3876">18902 8505 539 0,'-3'-1'374'0,"-4"-4"3"16,0 5-174-16,-2 1-54 0,-2 11-86 16,2 5-26-16,-2 9-30 15,3 8-5-15,7-3-2 16,3 1-1-16,12-8 1 16,3-5 1-16,8-13 7 15,3-6 12-15,3-13 32 16,-4-8 16-16,-9-5 19 15,-4-7-4-15,-10 2 2 16,-3-1-1-16,-10-1-2 16,-11 0-3-16,-9 5-26 15,-6 6-18-15,0 14-35 16,3 6-13-16,7 13-23 16,13 6-3-16,21 8 6 15,14-2 4-15,27-5 37 16,6-7-73-16</inkml:trace>
  <inkml:trace contextRef="#ctx0" brushRef="#br0" timeOffset="376960.9153">18075 10153 421 0,'-2'-5'297'0,"-3"-2"39"15,0 1-82-15,4 0-86 16,2 5-32-16,5 0-53 31,-6 1-20-31,0 0-19 16,0 0 2-16,22 2 10 0,36 7 4 0,-11-2 11 31,14 0 3-31,18 2-4 16,6-1-1-16,20-1-9 15,1-3-10-15,-10-3-15 0,-7 0-8 0,-36 1-8 16,-11 1-1-16,-18-3-4 15,-3 0-1-15,0-4-23 16,-1 1-28-16,2-1-116 16,1 4-89-16</inkml:trace>
  <inkml:trace contextRef="#ctx0" brushRef="#br0" timeOffset="377427.4408">18973 10081 444 0,'-8'-4'313'16,"-5"-5"-5"-16,3 6-85 16,1 4-35-16,3 1-54 15,5 3-12-15,5 2 8 16,11 1 6-16,11 3 7 15,1 1-14-15,9-1-46 16,0 1-18-16,-3-4-34 16,0 0-7-16,-16-1-8 15,-8-1-1-15,-16 3 4 16,-10-1 4-16,-12 2 2 16,-4 2-1-16,-3 3-9 15,5 1-6-15,3 3-8 0,7 2-1 16,10 1 1-16,2-1-19 15,12-4-199-15</inkml:trace>
  <inkml:trace contextRef="#ctx0" brushRef="#br0" timeOffset="377981.382">18936 10576 1096 0,'-4'0'473'0,"-4"5"-263"0,2 7-80 15,6 6-91-15,2 5-20 31,4 6-15-31,3-3 2 0,0-4 8 16,-2-2 3-16,0-12 7 16,-2-5 7-16,-5-6 7 15,0-7 0-15,-5-3-3 16,0-3-8-16,-5-8-8 16,-4-4-4-16,2-1-6 15,-6-1-2-15,8 4-5 16,2 5-2-16,8 1-2 15,6 3-1-15,11 5 10 16,6 3 4-16,10 5 3 0,4-2 0 16,9 7-10-16,2 0-3 15,-7 5 7-15,-3 3-56 16,-15 0-178-16,-2-1-255 16</inkml:trace>
  <inkml:trace contextRef="#ctx0" brushRef="#br0" timeOffset="378169.2109">18935 10649 953 0,'9'0'401'0,"14"4"-244"16,11-2-46-16,7 0-67 15,3 2-45-15</inkml:trace>
  <inkml:trace contextRef="#ctx0" brushRef="#br0" timeOffset="378606.236">19203 10867 568 0,'5'-5'284'16,"5"-6"-65"-16,-2-1-18 15,-8-2-14-15,-5 2-6 16,-8-1-29-16,-4 2-27 15,-6 4-57-15,-4 3-27 0,0 5-42 16,4 7-11-16,11 6-3 16,6 2 2-16,13 1 7 15,8-4 5-15,1-3 5 16,4-5 2-16,1 2 19 16,-3 0 8-16,2 7 8 15,1 2 0-15,-4 5-18 16,-2 3-10-16,-12-1-5 15,-3 1 1-15,-12-7 5 16,-7-6 3-16,-7-8 4 16,-5-3-1-16,-3 2 3 15,-2-7-42-15,9 0-104 16,6 2-80-16</inkml:trace>
  <inkml:trace contextRef="#ctx0" brushRef="#br0" timeOffset="378840.753">19302 10974 570 0,'12'8'381'0,"13"4"54"15,-4 2-214-15,1 6-74 16,-2-2-40-16,-2 4-53 16,-1-3-2-16,-5-4-48 15,-1-1-48-15,-4-6-221 16</inkml:trace>
  <inkml:trace contextRef="#ctx0" brushRef="#br0" timeOffset="379074.9152">19479 11027 462 0,'-3'-1'354'16,"-2"0"16"-16,1 1-155 16,2 0-55-16,1 0-71 15,0 0-14-15,0 1 1 16,-6 15-1-16,-33 33-7 15,26-30-8-15,-3-5-25 0,0 1-8 16,-1-6-11-16,4-1 3 16,7-2-133-16</inkml:trace>
  <inkml:trace contextRef="#ctx0" brushRef="#br0" timeOffset="390372.121">18807 9637 865 0,'0'-4'419'15,"0"4"-151"-15,-5 0-71 16,4 0-104-16,0 0-35 15,-5 30-54-15,-34 49-4 16,35-18 5-16,2 5 1 0,8-2 8 16,3-11-1-16,4-11 1 15,1-14-14-15,-1-13-114 32,-3-2-87-32</inkml:trace>
  <inkml:trace contextRef="#ctx0" brushRef="#br0" timeOffset="390669.2168">18764 9683 1008 0,'15'-2'473'16,"11"-3"-192"-16,25 3-138 16,10-1-15-16,4 2-50 15,0 0-24-15,-17-1-11 16,-5 2-11-16,-13 1-35 15,-9 5-41-15</inkml:trace>
  <inkml:trace contextRef="#ctx0" brushRef="#br0" timeOffset="414424.5115">12519 12501 644 0,'4'3'316'15,"5"4"-96"-15,14 3-36 16,13 1 11-16,26 1-33 16,12-1-40-16,24-5-61 15,8 0-25-15,-2-2 17 16,-7-2-76-16,-17-2-159 15,-11-3-116-15</inkml:trace>
  <inkml:trace contextRef="#ctx0" brushRef="#br0" timeOffset="414664.7132">12720 12680 677 0,'3'0'330'16,"5"3"-12"-16,19-2-252 16,11-1 15-16,21-2 14 15,12-1-12-15,12 3-36 16,-2 0-12-16,-14 6 19 15,-11-1-89-15,-21-1-393 16</inkml:trace>
  <inkml:trace contextRef="#ctx0" brushRef="#br0" timeOffset="414883.0481">13230 12541 841 0,'2'-4'385'15,"7"-1"-154"-15,7 5-115 16,13 5-47-16,6 8-1 16,4 10-12-16,-5-4 0 15,-9 5-22-15,-12-3-7 16,-13-3 4-16,-8 2 1 16,-16-2-5-16,-5 1 1 0,-13-4-106 15,-6-3-110-15</inkml:trace>
  <inkml:trace contextRef="#ctx0" brushRef="#br0" timeOffset="415148.5865">12786 12445 1041 0,'-16'6'462'15,"-12"4"-230"-15,-8 11-119 16,0 4-31-16,4 7-60 0,6 1-24 16,17-1-17-16,12 1 2 15,27-1 10-15,12-1 6 16,28-6 11-16,5-3-13 15</inkml:trace>
  <inkml:trace contextRef="#ctx0" brushRef="#br0" timeOffset="415633.1239">14013 12231 1008 0,'3'17'405'0,"-1"18"-269"15,-3 25-23-15,1 13-2 0,-1 9-20 16,-4-5-18-16,5-11-28 16,-2-13-6-16,1-15-7 15,2-9-41-15,1-21-201 16</inkml:trace>
  <inkml:trace contextRef="#ctx0" brushRef="#br0" timeOffset="415808.4056">13868 12240 1210 0,'7'-6'449'15,"8"-3"-328"-15,28 1-75 0,16 0-15 16,24-1-6-16,12-2-7 15,8 6 10-15,-6 0-75 16,-7 10-296-16</inkml:trace>
  <inkml:trace contextRef="#ctx0" brushRef="#br0" timeOffset="416027.3637">13986 12512 969 0,'15'-1'390'0,"25"2"-239"16,11 0-71-16,12-1-25 15,4 1-21-15,-1 1-77 16,-5-2-289-16</inkml:trace>
  <inkml:trace contextRef="#ctx0" brushRef="#br0" timeOffset="416503.1794">14454 12761 259 0,'2'-5'210'0,"3"-6"41"16,-1-2-32-16,-2-3-77 16,-2-1-25-16,-9 0-38 15,-3 3-11-15,-8 7-19 16,-2 6-14-16,-4 9-22 15,2 6-11-15,4 4-7 0,7-2-4 16,13 1-3-16,7-5 2 16,12-4 8-16,3-6 4 15,5-4 10-15,0-4 2 16,-2-1 11-16,0 3 2 16,-5 8 13-16,0 9 2 15,-3 17-3-15,-3 9 0 0,-10 12-8 16,-1 1 3-16,-8-5 35 15,-8-4 5-15,-5-11 21 16,-5-4 6-16,-8-13-23 16,-3-6 0-16,-1-11-20 15,-1-9-14-15,8-7-31 16,5-8-16-16,14-1-60 16,7-1-47-16,9 0-173 15</inkml:trace>
  <inkml:trace contextRef="#ctx0" brushRef="#br0" timeOffset="416675.0391">14718 12661 1430 0,'4'-1'629'0,"3"-2"-339"0,-3 0-72 16,-2 4-127-16,-2 1-4 15,0-2-410-15</inkml:trace>
  <inkml:trace contextRef="#ctx0" brushRef="#br0" timeOffset="417221.7516">15328 12456 714 0,'-8'0'346'16,"-13"0"-90"-16,-10-2-29 16,-6 7-53-16,-2 1-22 15,4 0-73-15,11 6-37 16,10-1-52-16,7 1-16 16,15 2-15-16,9-1 3 0,20 4 18 15,6 0 12-15,3 2 30 16,-2 4 9-16,-19-2 24 15,-11 2 18-15,-24 4 19 16,-12 0 0-16,-14-4-9 16,-1-7-15-16,3-16-93 15,5-7-85-15,14-12-340 16</inkml:trace>
  <inkml:trace contextRef="#ctx0" brushRef="#br0" timeOffset="420986.3482">15493 12486 1073 0,'-3'4'462'0,"-2"3"-239"16,3 17-132-16,4 5-37 16,-1 14-26-16,3 2-10 15,0 2-8-15,-3-5 1 16,5-10-42-16,2-8-92 0</inkml:trace>
  <inkml:trace contextRef="#ctx0" brushRef="#br0" timeOffset="421142.6398">15428 12341 1174 0,'1'-5'444'0,"5"-3"-343"15,0 3-49-15,5 4-365 16</inkml:trace>
  <inkml:trace contextRef="#ctx0" brushRef="#br0" timeOffset="421454.7422">15668 12496 1092 0,'-1'7'426'0,"1"10"-294"0,1 7-38 15,3 9-36-15,4-1-18 16,-3-2-20-16,0-4-6 16,0-8 4-16,-1-4 4 0,4-14 17 15,1-9 4-15,0-14-2 16,4-5-7-16,1-5-23 16,4 4-9-16,4 9-5 15,3 7 3-15,-4 13 8 16,0 2 7-16,-8 15 8 15,-2 1 2-15,-4 8 3 16,-4 4-4-16,-3-2-5 16,0 0 9-16,1-7-182 15</inkml:trace>
  <inkml:trace contextRef="#ctx0" brushRef="#br0" timeOffset="422063.9618">16190 12496 802 0,'-10'8'389'15,"-10"2"-162"-15,5 10-111 16,4 2-12-16,11 4-46 16,5 6-8-16,17-1-9 15,6-3-7-15,7-7-2 16,-2-7 5-16,-2-12 29 15,-2-9 27-15,-8-14 12 16,-3-6-1-16,-4-13-26 0,-7-5-24 16,-14-16-19-1,-7-14-2-15,-14-8-8 0,-5 1-5 16,-6 21-15-16,-3 19-5 16,3 28-5-16,4 13-3 15,11 14-5-15,7 8 0 16,10 7-4-16,7 5 2 15,15 1 8-15,13 1 3 16,27-6-9-16,15-5-92 0</inkml:trace>
  <inkml:trace contextRef="#ctx0" brushRef="#br0" timeOffset="422565.5999">16743 12527 1085 0,'4'2'407'0,"10"5"-276"15,8-2-35-15,21 0-19 16,8-1-10-16,11-3-40 15,1 0-8-15,-11 1-22 16,-9-4-87-16</inkml:trace>
  <inkml:trace contextRef="#ctx0" brushRef="#br0" timeOffset="422737.1466">16784 12680 797 0,'11'3'436'0,"7"0"-79"16,20-1-161-16,8 0-18 15,10-2-76-15,2-2-38 16,-5 2-60-16,-2 2-191 16</inkml:trace>
  <inkml:trace contextRef="#ctx0" brushRef="#br0" timeOffset="423464.2034">17496 12509 781 0,'11'8'331'0,"6"11"-179"15,3 4-23-15,-8 7-21 0,-4 4-10 16,-8-1-22-16,-3-2-10 16,-1-6-17-16,0-9-10 15,3-12 10-15,1-5 4 16,1-17-5-16,5-5-4 16,3-11-28-16,1 0-9 15,4 2 10-15,0 7 11 16,3 12 13-16,0 7 4 15,-2 11-6-15,-2 7-9 16,-7 7-8-16,-6 4-3 0,-1 6-7 16,-4-3-3-16,2-6-3 15,3-1-2-15,3-16-7 16,7-5-4-16,5-16-2 16,5-7 1-16,3-3 2 15,1 1 1-15,3 9-3 16,-1 4 1-16,-4 9 12 15,-3 9 8-15,-8 9 14 16,-4 12 0-16,-3 6-5 16,-1-1-5-16,-1 3-10 15,2-7-13-15,7-6-143 16</inkml:trace>
  <inkml:trace contextRef="#ctx0" brushRef="#br0" timeOffset="423963.7943">18368 12614 748 0,'1'-10'386'0,"-2"-2"-86"16,1-3-56-16,-9-1-56 16,-5 1-13-16,-9 1-46 15,-8-2-22-15,-6 6-54 16,-2 10-31-16,-1 8-36 15,5 11-18-15,9 6-7 16,4 1 2-16,15 2 12 16,9-2 10-16,15-7 18 15,10-3 5-15,14-16 5 16,0-4 1-16,2-9 4 16,-6-6 1-16,-11-4 3 15,-3 1 4-15,-13 1-5 16,-5 7-4-16,-6 7 0 0,-3 7-2 15,-3 13-1-15,0 2 1 16,5 11-7-16,3 0-4 16,15 0-4-16,2 3 6 15,15-5-120-15,-6-1 103 16</inkml:trace>
  <inkml:trace contextRef="#ctx0" brushRef="#br0" timeOffset="424214.1779">18522 12679 1061 0,'8'5'463'0,"10"8"-244"16,1 0-60-16,3 7-44 15,2 0-25-15,1 3-26 16,0 2-17-16,-1-2-26 16,-3 0-18-16,-3-10-164 15,1-5-185-15</inkml:trace>
  <inkml:trace contextRef="#ctx0" brushRef="#br0" timeOffset="424369.9886">18777 12671 1262 0,'-8'-3'565'16,"-8"-1"-270"-16,-3 5-69 16,-4 14-107-16,-1 10-32 15,-7 13-40-15,-4 8-15 16,2 8-10-16,1-1-5 16,5-10-80-16,8-12-62 0</inkml:trace>
  <inkml:trace contextRef="#ctx0" brushRef="#br0" timeOffset="466119.0175">19312 12413 778 0,'1'3'313'0,"10"5"-138"15,12 1-23-15,19-1 6 16,10-3-2-16,17-3-65 16,5-1-22-16,8 0-33 15,0-1-11-15,-10 2-7 16,-10-2 0-16,-17-2-88 16,-9 2-113-16</inkml:trace>
  <inkml:trace contextRef="#ctx0" brushRef="#br0" timeOffset="466373.2907">19455 12567 571 0,'0'5'282'0,"2"1"-62"15,5 0-48-15,19 0-27 16,9-2 2-16,17-1-27 16,8-1-25-16,13-2-42 15,-2-2-12-15,-3-2-18 16,-7-1-32-16,-18 1-123 16,-8 0-154-16</inkml:trace>
  <inkml:trace contextRef="#ctx0" brushRef="#br0" timeOffset="466623.1081">19901 12376 839 0,'17'1'409'16,"12"4"-170"-16,12 10-117 15,-1 0-38-15,6 7-53 16,1 0-11-16,-13-2-3 16,-7 5 0-16,-22-5 4 15,-10 3 2-15,-19-3-1 16,-6 0-1-16,-14-1-48 16,1 0-77-16</inkml:trace>
  <inkml:trace contextRef="#ctx0" brushRef="#br0" timeOffset="466991.3565">19517 12341 792 0,'-6'4'365'0,"-14"5"-127"16,-6 7-56-16,-11 8-60 15,-3 2-24-15,8 10-56 16,4-6-23-16,25 1 2 16,7 0 14-16,27-8 15 15,11 5 6-15,13-8-9 0,5 0-9 16,-3-2-88-16</inkml:trace>
  <inkml:trace contextRef="#ctx0" brushRef="#br0" timeOffset="472657.2912">1950 13932 1007 0,'1'5'406'0,"2"2"-234"0,22 3-69 16,12 3-8-16,22-3-14 16,10-7-19-16,16-8-33 15,5-6-8-15,-1-7-27 16,-1 8-78-16,-15 3-289 15</inkml:trace>
  <inkml:trace contextRef="#ctx0" brushRef="#br0" timeOffset="472907.8553">2067 14051 929 0,'13'-2'406'0,"7"-3"-193"16,24-2-114-16,14 5 1 16,18-1-44-16,9 0-21 15,-5 6-19-15,-8-1-1 0,-20 5-33 16,-9-1-74-16</inkml:trace>
  <inkml:trace contextRef="#ctx0" brushRef="#br0" timeOffset="473119.4143">2599 13852 910 0,'11'1'385'0,"19"3"-216"16,6 5-29-16,4 3-46 16,-5 6-21-16,-15 3-24 15,-10 4-14-15,-19 5-9 16,-10-2 9-16,-15 5-104 16,-11-4-123-16</inkml:trace>
  <inkml:trace contextRef="#ctx0" brushRef="#br0" timeOffset="473400.2073">2082 13828 860 0,'-16'6'420'0,"-13"9"-145"15,-6 10-126-15,-4 2-32 16,9 6-43-16,10-1-19 16,25-1-17-16,14-3 7 15,28-2 2-15,8-3-4 16,22-5-47-16</inkml:trace>
  <inkml:trace contextRef="#ctx0" brushRef="#br0" timeOffset="474165.6506">3239 13925 938 0,'8'0'379'0,"11"7"-225"16,8 8-44-16,-5 15-8 15,-1 4-12-15,-9 5-19 16,-5 1-10-16,-7-6-15 16,0-7-6-16,-1-12 7 15,-4-8 3-15,0-15-5 16,-1-8-5-16,1-17-29 15,5-2-13-15,11 2-9 16,4 2-5-16,10 14-5 16,3 5 13-16,3 8 12 15,-1 8 5-15,-4 6 13 16,0 4-7-16,-8 3-8 16,-2 1-1-16,-7-2 2 15,-3-1 2-15,-6-3 5 16,3-1 3-16,-2-6 4 0,-1-5-12 15,1-10-15-15,0-5-9 16,5-6-12-16,3 2 8 16,7 0 6-16,1 3 2 15,0 10-1-15,-1 8 9 16,-2 13 10-16,-2 4 5 16,-1 8 10-16,-4-5-5 15,-6 1-5-15,-1 5-1 0,-1-4 8 16,1 1-52-16,1-3-224 15</inkml:trace>
  <inkml:trace contextRef="#ctx0" brushRef="#br0" timeOffset="474790.5157">4141 14135 476 0,'5'-4'358'0,"4"1"-20"16,-3-8-56-16,0 0-56 16,-4-7-70-16,-2 0-24 15,-7-4-32-15,-7-7-14 16,-11 0-19-16,-10-1-15 16,0 13-27-16,-5 8-13 15,10 18-31-15,5 10-11 0,6 7-6 16,9 5 1-16,10-1 7 15,8-2 9-15,13-8 11 16,1-1 3-16,6-9 7 16,2-5 2-16,0-8 4 15,-4-4 0-15,-3-8-4 16,-7-3 0-16,-6-2-4 16,-6 0 1-16,-1 7 3 15,-3 1-4-15,-3 9-18 16,3 4-10-16,1 13-9 15,2 6-1-15,2 14 15 16,2 7 12-16,-2 10 13 16,-2 6 30-16,-3 9 22 15,-7-2 21-15,-5-4 33 16,-5-3-13-16,-7-17 3 16,-1-5-14-16,0-16-20 15,-2-5-6-15,1-14-12 0,-2-5-10 16,0-13-35-16,4-9-41 15,9-6-133-15,8-10-122 16</inkml:trace>
  <inkml:trace contextRef="#ctx0" brushRef="#br0" timeOffset="475274.1221">4643 13917 270 0,'6'-5'263'16,"5"-7"35"-16,-8 2-27 16,-3-1-12-16,-13 1-49 0,-4 1-21 15,-9 4-48-15,-5 2-29 16,3 6-63-16,1 4-26 15,13 6-42-15,7 3-13 16,13 6-13-16,11 0 3 16,15 4 21-16,8-2 16 15,-1 0 22-15,-4 2 9 16,-20-6 17-16,-6 2 20 0,-19-3 12 16,-9-3 3-16,-12-5-10 15,-4-7-34-15,3-10-113 16,2-6-96-16,12-3-259 15</inkml:trace>
  <inkml:trace contextRef="#ctx0" brushRef="#br0" timeOffset="475477.1989">4842 13920 1092 0,'0'4'510'0,"0"9"-223"16,-1 7-82-16,0 8-107 16,-1 6-43-16,3 5-38 15,0 3-8-15,3-2-78 0,-1-3-92 16</inkml:trace>
  <inkml:trace contextRef="#ctx0" brushRef="#br0" timeOffset="475617.7949">4812 13718 1299 0,'-2'-5'565'0,"-3"-4"-272"0,4 5-225 16,2 2-42-16,6 6-144 16</inkml:trace>
  <inkml:trace contextRef="#ctx0" brushRef="#br0" timeOffset="475883.3552">4953 13950 1042 0,'9'8'430'0,"9"14"-230"16,3 2-63-16,-8 0-54 16,0-1-5-16,-5-2-32 15,-8-5-9-15,-1-3-4 16,-2-5 5-16,-1-8 3 15,2-4-3-15,0-13-18 16,2-1-12-16,8-4-19 16,6-3-5-16,8 13-1 15,0-2 2-15,2 13 5 16,-3 4 6-16,-4 12 12 16,-3 5 1-16,-5 3 3 0,-3 2-3 15,-4 2 45-15,1-3-80 16</inkml:trace>
  <inkml:trace contextRef="#ctx0" brushRef="#br0" timeOffset="476273.899">5417 14018 635 0,'-10'2'406'0,"-6"3"18"16,6 7-177-16,3 9-103 16,8 8-31-16,7 7-42 15,6-2-5-15,8-4-12 16,-3-7 0-16,7-12 3 16,-1-10-1-16,-3-17-3 15,7-13-5-15,-5-16-13 16,-4-7-3-16,-11-11-20 15,-10-11-7-15,-22-20-10 16,-12-4-1-16,-14 8 1 16,-5 17 12-16,-5 40 25 15,2 20 2-15,11 25 5 0,6 9-12 16,22 14-26-16,14 5-5 16,22 7-2-16,18 2 3 15,28-7 3-15,11-2-11 16,11-13-644-16</inkml:trace>
  <inkml:trace contextRef="#ctx0" brushRef="#br0" timeOffset="476742.868">6061 13990 750 0,'13'0'380'0,"19"-5"-123"15,12 5-88-15,12-2-91 16,3-1-33-16,-4 3-110 16,-11-3-135-16</inkml:trace>
  <inkml:trace contextRef="#ctx0" brushRef="#br0" timeOffset="476929.9862">6059 14111 1062 0,'4'4'437'0,"12"-3"-248"16,13 1-44-16,17 3-37 15,6-5-35-15,12 0-51 0,-2-2-21 16</inkml:trace>
  <inkml:trace contextRef="#ctx0" brushRef="#br0" timeOffset="477476.7303">6667 13930 1034 0,'12'0'442'0,"12"9"-225"16,1 5-77-16,-5 12-26 15,-6 4-27-15,-8 2-17 16,-5 4-9-16,-3-8-17 16,-2-2-2-16,2-11-9 15,-4-8 3-15,1-11-9 16,2-10-17-16,3-12-27 16,8-4-19-16,8-6-8 15,9 5 10-15,3 3 14 16,0 3 6-16,1 12 4 15,-7 6 5-15,-2 17 10 0,-5 6 8 16,-10 9 10-16,0 4-3 16,-7 1-5-16,0 1-3 15,-1-3 0-15,-2-8 0 16,5-13-17-16,1-6-9 16,6-12-20-16,3-5 1 15,2-11 15-15,5-4 5 16,4-3 15-16,0 2-2 0,5 11 9 15,1 9 1-15,-3 14 23 16,-6 8 17-16,-6 14 17 16,-4 0 11-16,-7 4-14 15,2 0-11-15,-6-1-22 16,3-2 24-16,-2-4-89 16</inkml:trace>
  <inkml:trace contextRef="#ctx0" brushRef="#br0" timeOffset="478172.0472">7647 14060 556 0,'3'-4'317'0,"1"-8"-49"15,-3-3-34-15,-3-3-53 16,-7-4-10-16,-12-6-15 16,-7 3-14-16,-10 1-38 15,0 2-24-15,-1 17-46 16,5 6-14-16,9 20-33 16,2 8-10-16,13 7-1 15,8 5 1-15,6-5 14 0,11-3 5 16,11-7 7-16,2-7 3 15,8-12 5-15,-1-6 4 16,-3-11 6-16,-3-5 4 16,-8-7-1-16,-2 1-4 15,-6 2-7-15,-4-1-2 16,-4 12-5-16,-5-1-3 16,0 9-9-16,-3 1-3 15,3 8-5-15,3 6 3 0,7 2 5 16,4 7 1-16,4-3 5 15,1 1-11-15,0 5-178 0</inkml:trace>
  <inkml:trace contextRef="#ctx0" brushRef="#br0" timeOffset="478344.0744">7859 14195 1035 0,'10'3'471'0,"10"5"-185"0,10 7-205 16,-2 2-19-16,4 11-37 16,-4 3-9-16,-5-4-108 15,-3 1-201-15</inkml:trace>
  <inkml:trace contextRef="#ctx0" brushRef="#br0" timeOffset="478515.7288">8070 14175 1362 0,'-10'4'598'0,"-14"10"-310"15,0 3-76-15,-8 5-109 16,5 8-35-16,-1 7-46 16,-1-1-10-16,7 1-39 15,-3-6-71-15</inkml:trace>
  <inkml:trace contextRef="#ctx0" brushRef="#br0" timeOffset="479067.9237">8574 13954 656 0,'-2'1'388'16,"1"3"-13"-16,8 1-216 16,15-2-15-16,24 0-48 15,12 0-16-15,22-1-45 16,1 2-15-16,1-1-9 15,-5-1-7-15,-11 1-128 16,-9 1-123-16</inkml:trace>
  <inkml:trace contextRef="#ctx0" brushRef="#br0" timeOffset="479286.6219">8661 14074 958 0,'9'-1'387'16,"20"0"-206"-16,9 0-54 0,23 8-23 16,7-4-12-16,3 6-45 15,1-1-10-15,-8-2-4 16,-6 6-12-16,-7-3-172 15</inkml:trace>
  <inkml:trace contextRef="#ctx0" brushRef="#br0" timeOffset="479509.7593">9126 13924 635 0,'14'0'360'0,"10"4"-35"16,16 6-173-16,0 2-7 16,3 4-48-16,-11 1-8 15,-14-3-21-15,-8 3-11 16,-14 1 0-16,-6-1-12 16,-13 2-14-16,-7 0-54 15,-21 2-214-15</inkml:trace>
  <inkml:trace contextRef="#ctx0" brushRef="#br0" timeOffset="479726.059">8752 13901 1044 0,'-19'4'453'0,"-22"5"-235"15,7 11-45-15,9 8-75 16,8 5-29-16,20 2-50 16,13 1-7-16,26-1-6 15,7-8 0-15</inkml:trace>
  <inkml:trace contextRef="#ctx0" brushRef="#br0" timeOffset="480475.491">10178 14073 552 0,'4'-13'357'0,"2"-10"-40"16,-6-2-64-16,-3 2-27 15,-13-4-42-15,-5 1-24 16,-7 5-51-16,-5 0-25 16,-4 12-53-16,1 8-20 15,2 10-25-15,5 10-12 16,7 8-14-16,6 9 0 15,13 4 3-15,3 0 8 0,17-3 16 16,8-8 8-16,9-9 8 16,8-6 3-16,5-15 6 15,2-10 0-15,-8-9-11 16,-5-5-12-16,-12-2-16 16,-5-4 0-16,-13 5 12 15,-3 4 12-15,-10 10 18 16,-6 11 2-16,-6 7 1 15,1 12-2-15,9 8-14 16,6 0-3-16,11 4-9 16,6-3 0-16,10 6 52 15,2 0-95-15,5-5-250 16</inkml:trace>
  <inkml:trace contextRef="#ctx0" brushRef="#br0" timeOffset="480662.9433">10387 14145 1194 0,'9'5'456'16,"13"11"-334"-16,4 5-20 16,4 9-24-16,0 0-16 15,-3 4-17-15,-4-2-11 16,-6-9-96-16,-4-6-102 0</inkml:trace>
  <inkml:trace contextRef="#ctx0" brushRef="#br0" timeOffset="480819.551">10604 14146 1187 0,'-16'8'561'15,"-8"4"-228"-15,-9 13-174 16,-3 2-53-16,1 6-64 15,1 0-20-15,10-2-53 16,4-3-89-16</inkml:trace>
  <inkml:trace contextRef="#ctx0" brushRef="#br0" timeOffset="481134.0942">10855 13939 843 0,'3'0'452'16,"9"-2"-31"-1,7 2-232-15,19 0-98 16,5 0-13-16,11 0-47 16,1-1-15-16,0 1-34 15,-7 0-85-15</inkml:trace>
  <inkml:trace contextRef="#ctx0" brushRef="#br0" timeOffset="481352.3893">10900 14081 945 0,'5'-1'439'16,"16"-1"-164"-16,9 1-72 16,16 1-26-16,7 3-32 0,0-3-52 15,-6 0-20-15,-10-2-49 16,-8 2-61-16</inkml:trace>
  <inkml:trace contextRef="#ctx0" brushRef="#br0" timeOffset="483499.9778">11817 14057 651 0,'0'-7'341'0,"1"-14"-81"15,3 1-110-15,-1-12-66 16,-3 0-15-16,-9 2 7 16,-4 2-2-16,-6 15-24 0,-10 8-11 15,2 18-35-15,-6 9-5 16,-2 13-13-16,11 5-2 16,15-6-1-16,14 0 2 15,21-8 15-15,8-9 8 16,2-6 13-16,3-10 6 15,-5-9 6-15,-6-6 1 16,-6-1 3-16,-11-5 17 16,-7 1 17-16,-4 2 3 0,-5-1-10 15,4 10-27-15,-4 7-49 16,5 10-14-16,6 17-13 16,0 5 2-16,6 19 17 15,-1 8 5-15,-2 9 14 16,-2 7 18-16,-8-3 22 15,-8-9 15-15,-13-10 23 16,-4-9-4-16,-8-21 3 16,-3-9-7-16,-2-16-21 15,-3-11-12-15,9-16-52 16,5-3-36-16,15-13-76 16,13-5-48-16,14 0-184 15</inkml:trace>
  <inkml:trace contextRef="#ctx0" brushRef="#br0" timeOffset="483849.3181">12251 13877 864 0,'-14'-6'438'16,"-9"-6"-137"-16,-5 12-152 15,-3 4-47-15,5 9-65 16,2 7-28-16,16 4-22 16,11 0-5-16,19 4 0 15,6-3 6-15,7-4 10 16,2 1 3-16,-11-2 10 15,-7-2 5-15,-20-3 31 0,-9-3 9 16,-16-5 6-16,-5 2-1 16,-7-6-29-16,-3-3-50 15,14-9-232-15</inkml:trace>
  <inkml:trace contextRef="#ctx0" brushRef="#br0" timeOffset="484015.4848">12414 13909 1014 0,'3'2'484'31,"-1"1"-171"-31,-2 8-160 0,1 7-50 16,-1 8-42-16,-1 5-23 16,0 6-22-16,0 0-2 15,0-5-109-15,-1-2-96 16</inkml:trace>
  <inkml:trace contextRef="#ctx0" brushRef="#br0" timeOffset="484155.764">12327 13569 1464 0,'0'0'512'0,"0"1"-457"16,4 5 12-16</inkml:trace>
  <inkml:trace contextRef="#ctx0" brushRef="#br0" timeOffset="484452.5619">12562 13954 629 0,'15'10'309'0,"13"14"-140"15,-8-1-29-15,0-4-13 16,-6 2-3-16,-6-2 1 16,0-6-21-16,-8-4-13 15,-2-4-29-15,-5-9-6 16,1-11-14-16,4 0-13 16,6-11-27-16,6 0-10 15,7 3-7-15,5 2 2 16,-3 9 17-16,3 12 5 0,-3 13 15 15,-4 7 7-15,-7 9-5 16,2-1 3-16,-4-1-11 16,1-2-2-16,0-3-85 15</inkml:trace>
  <inkml:trace contextRef="#ctx0" brushRef="#br0" timeOffset="484854.217">13034 14066 755 0,'0'8'380'15,"0"12"-42"-15,5 1-187 16,9-1-31-16,3 0-21 15,4-7-40-15,1-4-15 16,-5-15-2 0,2-5-1-16,-1-13-6 15,-4-7-5-15,7-9-5 16,-11-12 1-16,-9-23 3 16,-4-8 0-16,-28-19 4 15,-3-3 11-15,-18 10 11 0,-6 18 10 16,-6 41 13-16,3 22-15 15,14 35-38-15,11 7-17 16,34 13-24-16,13 5-2 16,35 4 20-16,12-2 3 15,18-5 1-15,1-5-11 16,-7-10 40-16</inkml:trace>
  <inkml:trace contextRef="#ctx0" brushRef="#br0" timeOffset="488287.5715">2327 15150 667 0,'-11'9'321'15,"-22"11"-104"-15,-5-1-55 16,-12-1-36-16,-4-8-29 15,-2-10-43-15,-8-6-15 16,10-9-34-16,8 5-10 16,22 1-22-16,23 2-7 15,26 7 7-15,17 0 8 0,15 9 12 16,2 7 6-16,4 9-1 16,-4 3 4-16,-14 12 11 15,-8 2 5-15,-28 7 7 16,-18 7 2-16,-24-1 3 15,-15 1-3-15,-15-9-21 16,-2-7-8-16,0-15-14 16,6-3 1-16,21-10 3 15,11-7 9-15,28-5 16 16,17-6 15-16,24 1 16 16,11 4-2-16,12 2-11 15,2 5-18-15,-5 4-5 16,-8 2 37-16,-8 4-223 15</inkml:trace>
  <inkml:trace contextRef="#ctx0" brushRef="#br0" timeOffset="488552.3108">2500 15571 1096 0,'-1'4'400'16,"-4"8"-338"-16,3 7-25 16,3 9-19-16,3 1-11 15,7 1-3-15,2-5-4 0,7-7-2 16,1-8 0-16,7-12 2 16,-3-6 5-16,-2-10 17 15,-2-1 12-15,-12-6 19 16,-2 0 2-16,-9 2-7 15,-3 2-40-15,0 10-227 16</inkml:trace>
  <inkml:trace contextRef="#ctx0" brushRef="#br0" timeOffset="488786.2518">2783 15611 1060 0,'3'1'448'0,"4"8"-226"16,2 8-116-16,5 7-49 16,-1 7-13-16,0 0-21 0,-2-6-7 15,-2-10-4-15,1-8 1 16,5-14 5-16,2-9 2 16,4-16 4-16,-2-7 19 15,-2-4 7-15,0 11-1 16,-9 9-30-16,-5 11-53 15</inkml:trace>
  <inkml:trace contextRef="#ctx0" brushRef="#br0" timeOffset="489491.6965">3341 15603 255 0,'4'-9'230'0,"2"-10"18"0,-9 3-8 0,-5 3-6 15,-15 10-46-15,-5-2 10 0,-4 12-66 16,-1 5-41-16,7 6-33 15,6 8-30-15,13 2 10 16,9 2 1-16,19-4 0 16,8-2-8-16,7-10-15 15,4-10-1-15,-6-7-1 16,-1-11 1-16,-3-10 5 16,-7-8-1-16,-2-12-7 15,-2-7-4-15,2-4-8 16,3 2-1-16,-1 10-2 15,2 13-1-15,-3 22 4 16,0 14 3-16,3 18 5 16,4 16 4-16,1 17-4 15,3 3-2-15,-7 7-1 16,-2-9-1-16,-4-13 3 16,-5-10 0-16,-6-20 12 0,-5-9 9 15,-10-13-1-15,-10-6-1 16,-9-14-13-16,-3-6-10 15,-1-3-3-15,5 4 0 16,2 11-6-16,2 11-8 16,0 19-7-16,-4 12-1 15,1 17-1-15,0 4 6 16,9-1-5-16,10-2-93 16</inkml:trace>
  <inkml:trace contextRef="#ctx0" brushRef="#br0" timeOffset="489679.1523">3986 15546 1345 0,'0'5'559'16,"0"1"-314"-16,2 15-155 15,2 3-28-15,-3 13-32 16,3 4-9-16,-1-4 20 15,-1 0-56-15,4-9-193 16</inkml:trace>
  <inkml:trace contextRef="#ctx0" brushRef="#br0" timeOffset="490054.0758">4147 15561 1279 0,'3'2'517'15,"1"4"-323"-15,1 5-70 16,-2 8-40-16,1 5-31 16,-6 7-28-16,-1 1-10 0,-2-2-5 15,1-5-19-15,2-12-98 16,2-7-19-16,4-13-47 16,2-7 6-16,5-7 88 15,2-2 17-15,4-1 45 16,0 2 11-16,-4 8 3 15,1 5 2-15,-8 4 45 16,-5 5 11-16,-4 6 42 16,-8 2 26-16,-3 9-22 15,3 1-7-15,4-1-38 16,2 0-24-16,7-4-23 16,8-3-2-16,10-5-2 15,7-1-2-15,9-3-17 16,1 1-74-16,-7 0-175 15,-1-1-195-15</inkml:trace>
  <inkml:trace contextRef="#ctx0" brushRef="#br0" timeOffset="490413.3613">4680 15602 693 0,'4'-1'357'16,"8"-4"-86"-16,-3-1-72 15,-2 6-97-15,-3-1-15 0,-9 6-4 16,-2 10 3-16,-10 8 23 16,-6 4-10-16,-7 7-42 15,-1-5-16-15,2-7-16 16,7-10-1-16,3-16-11 15,2-10-14-15,6-15-23 16,0-4-8-16,12 3-3 16,7 1 8-16,10 16 24 15,2 5 8-15,4 10 14 16,3 13 8-16,2 10-6 16,0 7-6-16,-3 7-7 15,-1-2 0-15,-7-5-165 16,-4-6-307-16</inkml:trace>
  <inkml:trace contextRef="#ctx0" brushRef="#br0" timeOffset="490554.3574">4600 15198 1629 0,'5'14'630'0,"1"8"-416"16,1 20-160-16,-3 5-14 15,-2 2 353-15</inkml:trace>
  <inkml:trace contextRef="#ctx0" brushRef="#br0" timeOffset="490897.9923">5581 15662 884 0,'-1'10'468'0,"-8"18"-103"0,-8 4-67 16,-8 8-100-16,-4 2-56 15,0-6-100-15,0-5-66 16</inkml:trace>
  <inkml:trace contextRef="#ctx0" brushRef="#br0" timeOffset="491569.6976">6497 15617 705 0,'0'-7'434'0,"-1"-7"-54"0,-3-3-161 16,-4-5-48-16,-2 0-53 16,-4-1-10-16,-1 4-24 15,-2 9-17-15,-15 8-39 16,-1 6-22-16,-7 16-26 16,3 6-9-16,14 12-7 15,8 5 5-15,16 3 12 16,7-2 6-16,15-13 12 15,9-5 0-15,7-21-2 16,2-6 2-16,-5-16 0 16,-8-7 1-16,-3-9-5 15,-6-2-2-15,-3-1-1 16,-5 5 1-16,-9 12 4 16,0 6-2-16,-5 15 7 15,-1 6 4-15,3 15 6 16,2 7 5-16,13 6-6 0,5 1-5 15,7-7 17-15,0-7-41 16,-6-14-142-16</inkml:trace>
  <inkml:trace contextRef="#ctx0" brushRef="#br0" timeOffset="491819.9261">6162 15277 996 0,'0'-4'453'16,"0"0"-192"-16,18-1-139 15,12 0-25-15,24 5-37 16,7-3-14-16,9 2-29 15,4 1-5-15,-7 1 55 16,-5 2-111-16,-11 3-183 16</inkml:trace>
  <inkml:trace contextRef="#ctx0" brushRef="#br0" timeOffset="491991.5072">6611 15172 870 0,'0'2'494'0,"0"-2"-9"15,7 8-360-15,5 4-43 16,3 5-37-16,2 6-11 16,-9 4-3-16,-4 4-1 15,-7 4-9-15,-8-1-4 16,2-3-42-16,3-7 40 16</inkml:trace>
  <inkml:trace contextRef="#ctx0" brushRef="#br0" timeOffset="492294.1992">7026 15599 846 0,'8'3'464'0,"23"1"-29"15,8 0-293-15,21-1-80 16,7 3-26-16,-7-2 30 15,-3 2-98-15</inkml:trace>
  <inkml:trace contextRef="#ctx0" brushRef="#br0" timeOffset="492497.0807">7051 15745 946 0,'6'0'469'0,"14"0"-84"16,10 0-200-16,24 3-54 15,9-1-15-15,-3 4-55 16,-2 1-7-16,-19-1-25 16,-12-1 313-16</inkml:trace>
  <inkml:trace contextRef="#ctx0" brushRef="#br0" timeOffset="493644.4682">8161 15605 711 0,'2'-10'395'0,"-4"-17"-77"16,-4 2-47-16,-15 1-81 15,-5-3-36-15,-8 11-61 16,-3 5-24-16,4 8-54 16,-1 12-19-16,12 16-25 15,-1-1-7-15,16 13-5 16,4-1 3-16,7 0 10 16,11 0 8-16,8-7 13 15,7-7 7-15,6-20 3 16,1-3 1-16,0-17 6 0,-2-4 1 15,-7-8 4-15,-2 2 0 16,-8 5-4-16,-6 2-2 16,-5 14 6-16,-5 7 6 15,-2 18 13-15,0 7 3 16,3 12-5-16,3 4-6 16,1-6-11-16,5-2-4 15,1-14-2-15,5-11-35 16</inkml:trace>
  <inkml:trace contextRef="#ctx0" brushRef="#br0" timeOffset="495060.3861">8280 15656 176 0,'0'-7'190'0,"0"-4"39"16,-1 4 10-16,-1 0-1 15,1 4-32-15,-4 3-29 16,-2 8-55-16,1 9-34 15,3 14-49-15,3 4-11 16,2 23-6-16,7 4-3 16,5 6 1-16,1 7 1 15,4-7-13-15,-9-1 2 0,-4-5 3 16,-8-7 5-16,-9-13 12 16,-2-11 11-16,-12-20 22 15,-5-12 1-15,-8-26-12 16,-5-13-15-16,8-14-43 15,8-2-26-15,16 2-36 16,9 10-44-16</inkml:trace>
  <inkml:trace contextRef="#ctx0" brushRef="#br0" timeOffset="495575.8718">8696 15484 727 0,'-20'-2'413'16,"-18"-3"-63"-16,-3 3-166 15,1-2-47-15,11 4-80 16,6 3-39-16,13 4-23 16,10 8-5-16,17 4 1 15,12 3-2-15,19 4 8 16,4 1 6-16,-6 1 30 16,-5 1 17-16,-29 1 37 15,-12-5 9-15,-23-2-5 16,-11-6-13-16,-10-11-28 15,0-6-15-15,12-9-79 16,6-7-42-16,19-3-138 16,7-3-93-16</inkml:trace>
  <inkml:trace contextRef="#ctx0" brushRef="#br0" timeOffset="495732.1126">8850 15473 740 0,'2'1'446'15,"5"-1"-27"-15,-1 8-154 16,0 8-109-16,0 4-43 16,0 11-50-16,-1 1-20 0,-3 4-25 15,-2-3-5-15,-1-2-70 16,3-4-95-16</inkml:trace>
  <inkml:trace contextRef="#ctx0" brushRef="#br0" timeOffset="495888.7008">8845 15274 1168 0,'0'-5'518'0,"0"-5"-258"16,-3 2-135-16,4 6-103 15,1 4-49-15</inkml:trace>
  <inkml:trace contextRef="#ctx0" brushRef="#br0" timeOffset="496169.4929">8981 15474 1048 0,'8'9'438'16,"11"14"-209"-16,-3 7-64 15,-1 7-64-15,-5 6-4 16,-7-3-52-16,-3-3-14 15,-3-8-12-15,1-10-3 16,2-14 6-16,5-7-2 0,5-21-5 16,3-7-2-16,6-6-12 15,5-2-1-15,4 7-3 16,4 5-1-16,2 10-2 16,-3 10 5-16,-5 13 12 15,-8 7 9-15,-13 15 10 16,-5 2-2-16,-6 5-9 15,2-2-10-15,4-4-465 16</inkml:trace>
  <inkml:trace contextRef="#ctx0" brushRef="#br0" timeOffset="496545.9917">9467 15613 1097 0,'-3'10'463'15,"4"7"-261"-15,5 4-53 16,8 4-39-16,8-4-35 16,4-6-31-16,3-5-6 15,-1-15 6-15,-5-6 10 16,-6-12 7-16,-4-8-3 0,-6-4-14 15,-7-5-12-15,-13-6-9 16,-8-4 9-16,-18-10-63 16,-7-8-2-16,-5-6-7 15,2 4-15-15,12 22 51 16,10 15-2-16,11 30 3 16,4 5 0-16,8 15 3 15,1 8 0-15,11 8-6 16,11 7 3-16,17 2-1 15,10-3 12-15</inkml:trace>
  <inkml:trace contextRef="#ctx0" brushRef="#br0" timeOffset="496743.0046">9948 15627 1803 0,'0'2'686'0,"-1"5"-530"16,-1-3-50-16,2-4-60 16,0 0-255-16</inkml:trace>
  <inkml:trace contextRef="#ctx0" brushRef="#br0" timeOffset="497148.9312">10354 15493 917 0,'0'6'409'0,"-1"7"-195"15,-2 5-54-15,-1 13-43 16,1 4-20-16,-1 4-33 16,4-1-11-16,8-2-30 0,3-6-11 15,8-13-8-15,6-6-2 16,1-16-54-16,3-9-69 15</inkml:trace>
  <inkml:trace contextRef="#ctx0" brushRef="#br0" timeOffset="497305.4628">10325 15497 1227 0,'-1'-1'509'0,"-6"-5"-255"0,13 4-218 16,2-5 307-16</inkml:trace>
  <inkml:trace contextRef="#ctx0" brushRef="#br0" timeOffset="497694.8441">10146 15221 918 0,'4'-3'414'0,"12"-5"-150"0,9 3-135 0,17 2-57 16,5 3 1-16,9 3-20 15,0 2-16-15,4 3-14 0,0 1-6 16,-6-2-7-16,-8-2 0 15,-17-3-53-15,-9-2-35 16,-18-7-55-16,-6-3-3 16,-15-9 52-16,-5 0 50 15,-4-1 86-15,4 10 14 16,13 4 12-16,8 6-7 0,11 3-16 16,10 4-6-16,7 11-1 15,-2-2 8-15,-7 8 17 16,-10 1 8-16,-18 5 0 15,-5 1-15-15,-7-2-20 16,1-2-26-16</inkml:trace>
  <inkml:trace contextRef="#ctx0" brushRef="#br0" timeOffset="498186.117">11116 15410 1192 0,'-2'4'458'0,"1"9"-329"15,3 8-48-15,10 22-51 16,-1 3-5-16,2 14-11 31,0 1 1-31,-10-8-1 0,3 0-10 0,-6-19-137 16</inkml:trace>
  <inkml:trace contextRef="#ctx0" brushRef="#br0" timeOffset="498349.0186">10941 15579 1123 0,'7'3'518'16,"3"2"-124"-16,25 4-289 0,17-2 0 16,20-1-25-16,8 3-19 15,1-4-37-15,-9 0 68 16</inkml:trace>
  <inkml:trace contextRef="#ctx0" brushRef="#br0" timeOffset="498808.3158">11869 15278 1186 0,'-23'0'485'0,"-18"9"-307"16,1 8-102-16,16 25-96 15,6 2-8-15,13 18 6 16,11 2 4-16,16-5 20 16,15 1 5-16,17-22 18 15,13-12 7-15,18-24 10 16,0-12 1-16,-16-25 39 16,-9-3 18-16,-35-17 19 15,-16-4 9-15,-19-7-43 16,-18-2-24-16,-24 13-35 15,-7 5-17-15,-5 22-51 16,4 12-52-16,23 14-152 16</inkml:trace>
  <inkml:trace contextRef="#ctx0" brushRef="#br0" timeOffset="499011.3934">12095 15294 902 0,'1'0'465'16,"-7"7"-160"-16,-9 6-53 15,-20 18-111-15,-10 10-43 0,-14 12-27 16,1 7-15-16,15-2-21 16,8-9-11-16,23-12-54 15,14-9 274-15</inkml:trace>
  <inkml:trace contextRef="#ctx0" brushRef="#br0" timeOffset="499419.5013">12532 15499 1339 0,'-5'0'511'0,"-2"2"-384"15,3 0-34-15,4-1-144 16</inkml:trace>
  <inkml:trace contextRef="#ctx0" brushRef="#br0" timeOffset="499754.294">12900 15445 931 0,'-4'-6'509'0,"-1"-1"-70"16,-1 2-253-16,3 6-127 16,1 1-38-16,0-1-197 0</inkml:trace>
  <inkml:trace contextRef="#ctx0" brushRef="#br0" timeOffset="499988.6139">12820 15631 1025 0,'-1'21'394'0,"-2"35"-315"16,-1 4 29-16,0 7-34 15,-3 0 10-15,1-6 11 16,-3-5-20-16,-3-12-6 15,1-9-18-15,-7-19 5 16,-2-13 4-16,-9-19-5 16,0-8-26-16,0-20-75 15,6-7-71-15,16-12-132 16,5-4-308-16</inkml:trace>
  <inkml:trace contextRef="#ctx0" brushRef="#br0" timeOffset="500285.4311">12733 15181 1087 0,'0'-5'446'0,"3"-3"-274"15,10 0-39-15,11 6-49 16,13 4-29-16,16 5-33 16,6 0-8-16,8 7-8 15,-4-5 0-15,-11-1-87 16,-12-2-44-16,-25-11-230 15</inkml:trace>
  <inkml:trace contextRef="#ctx0" brushRef="#br0" timeOffset="500426.165">13080 15104 665 0,'-2'-1'338'0,"5"1"-94"16,0 0-67-16,-3 0-77 16,6 3-2-16,7 10 11 15,27 40-7-15,-40-23-18 16,-7 2-10-16,-10-4-48 15,0-1-517-15</inkml:trace>
  <inkml:trace contextRef="#ctx0" brushRef="#br0" timeOffset="500863.6613">13457 15587 805 0,'11'1'430'16,"5"2"-43"-16,21-3-265 16,10 0-5-16,9-1-53 0,4-3-25 15,-5 4-4-15,-9 0-78 16,-10 2-388-16</inkml:trace>
  <inkml:trace contextRef="#ctx0" brushRef="#br0" timeOffset="501065.5768">13470 15722 819 0,'17'2'471'0,"10"1"-21"16,17 1-284-16,9 1-16 15,0-4-65-15,1 1-22 0,-6-2-37 16,-7-2-61-16</inkml:trace>
  <inkml:trace contextRef="#ctx0" brushRef="#br0" timeOffset="502096.2565">14547 15586 505 0,'3'-7'260'0,"5"-8"-33"16,-3 1-21-16,-5-2-5 15,-2 1 0-15,-14-5-39 16,-6-1-8-16,-11 6-51 16,-5-1-28-16,-5 17-43 15,1 6-21-15,5 9-22 16,6 9-7-16,14 1-11 16,9 4-2-16,15-1 7 15,8-7 3-15,17-7 12 16,4-8 6-16,7-11 5 15,-1-4 3-15,-8-8 7 16,-4-1 2-16,-8 2 1 16,-7 0-2-16,-7 7-11 0,1 4-5 15,-1 11-8-15,1 8-2 16,6 14 4-16,-2 10 3 16,-3 14 2-16,-2 7 2 15,-7 11 7-15,-8-3 10 16,-13-7 24-16,-10-7 7 0,-14-16 11 15,1-12 1-15,-3-16-8 16,4-7-5-16,6-17-36 16,5-8-26-16,18-9-108 15,10-9-73-15</inkml:trace>
  <inkml:trace contextRef="#ctx0" brushRef="#br0" timeOffset="502494.9831">14998 15369 1059 0,'-17'-5'455'0,"-21"1"-256"16,-3 4-53-16,3 11-84 15,5 6-29-15,17 2-42 16,5-1-11-16,19 8-7 15,11-7 2-15,17 7 16 16,7 0 4-16,5-3 33 16,-5 3 13-16,-18-8 39 15,-13 2 18-15,-20-3-11 16,-8-1-7-16,-13-3-31 0,-5-6-12 16,1-8-153-16,3-6-141 15</inkml:trace>
  <inkml:trace contextRef="#ctx0" brushRef="#br0" timeOffset="502678.0341">15150 15438 978 0,'4'4'452'16,"5"4"-196"-16,-1 5-50 16,-7 8-80-16,3 7-37 15,-2 3-48-15,-3 0-20 16,-2 4-20-16,1-6-62 15,-4-5-481-15</inkml:trace>
  <inkml:trace contextRef="#ctx0" brushRef="#br0" timeOffset="502819.0069">15144 15205 973 0,'-3'-4'498'0,"3"-6"-126"15,0 6-244-15,2 4-137 16,5 6-99-16</inkml:trace>
  <inkml:trace contextRef="#ctx0" brushRef="#br0" timeOffset="503068.5384">15304 15457 1065 0,'11'18'484'16,"11"14"-225"-16,-7 4-140 15,-4-10-23-15,-6 0-51 0,-5-9-11 16,-1-10-1-16,-5 1 4 16,-1-12-1-16,1-3-7 15,6-14-28-15,3-5-9 16,12-2-16-16,4 0 3 16,8 12 7-16,-1 2-1 15,1 8 15-15,-1 11 8 16,-8 5 14-16,-1 11 7 0,-9 4 0 15,-7 1-8-15,-2-3-8 16,-7 1 2-16,3-2 38 16</inkml:trace>
  <inkml:trace contextRef="#ctx0" brushRef="#br0" timeOffset="503451.9089">15687 15538 1197 0,'-2'8'461'0,"0"17"-318"15,2-3-13-15,8 4-13 16,6 1-20-16,9-11-32 15,6-4-11-15,3-13-13 16,4-13-5-16,-3-17-7 16,-3-3-1-16,-3-14-3 15,-10-5 1-15,-19-9-1 16,-11-8-3-16,-28-10-5 16,-12 0-7-16,-8 6 5 15,-3 8-1-15,8 28 0 16,9 17 4-16,10 24-8 15,10 15-1-15,16 12-7 16,11 5-3-16,28 7-9 16,15-1 26-16,23-2 173 15</inkml:trace>
  <inkml:trace contextRef="#ctx0" brushRef="#br0" timeOffset="503799.4331">16155 15572 1038 0,'3'0'596'0,"0"-3"-21"16,3 2-420-16,-6 1-48 15,0 0-77-15,3 0 157 16</inkml:trace>
  <inkml:trace contextRef="#ctx0" brushRef="#br0" timeOffset="504195.1165">16634 15341 1348 0,'2'4'535'0,"7"8"-348"0,1 11-100 0,-2 13-52 16,-4 6-2-16,-4 0 4 16,0 0-1-16,0-6-6 15,2-6-4-15,6-10-11 16,3-5-2-16,9-10-3 15,5 1-3-15,3-5-4 16,1-1-34-16,-2-1-109 16</inkml:trace>
  <inkml:trace contextRef="#ctx0" brushRef="#br0" timeOffset="504375.7937">16607 15180 1186 0,'0'-1'503'15,"4"1"-230"-15,-2 3-224 16,-2-3-14-16,0 0-62 16,4 1-372-16</inkml:trace>
  <inkml:trace contextRef="#ctx0" brushRef="#br0" timeOffset="504745.2387">16345 15020 826 0,'9'-2'442'0,"22"-1"-52"16,13 2-249-16,19 3-99 16,9 3-14-16,9-4-19 15,-1 1-2-15,0-4 0 16,-7-4 0-16,-20 0-11 16,-9-2-9-16,-27 4-10 0,-12-3-3 15,-16 4 13-15,-6 2 9 16,-4-8 7-16,4 7 3 15,8-2-8-15,8 2 2 16,13 10 2-16,0-1 6 16,4 8 20-16,-1 1 29 15,-7-1 64-15,-8 1 17 16,-13 2 11-16,-7-5-25 16,-8 6-68-16,2-4-11 0</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0-29T13:08:58.329"/>
    </inkml:context>
    <inkml:brush xml:id="br0">
      <inkml:brushProperty name="width" value="0.05292" units="cm"/>
      <inkml:brushProperty name="height" value="0.05292" units="cm"/>
      <inkml:brushProperty name="color" value="#FFFFFF"/>
    </inkml:brush>
  </inkml:definitions>
  <inkml:trace contextRef="#ctx0" brushRef="#br0">18781 9937 298 0,'-4'-15'175'0,"-3"-11"-26"16,6-7 8-16,0-1 18 0,2 11-10 15,2 7-25-15,1 20-31 16,-2 8-16-16,1 22-18 16,-3 13-3-16,-4 9-15 15,1 1-11-15,-3-11-17 16,2-8-5-16,4-18-12 15,0-8-6-15,5-12 0 0,-3-8 8 16,1-18 5-16,2-12 2 16,3-27-4-16,3-10-8 15,0-3 1-15,1 5 6 16,-3 25 20-16,-4 10 7 16,-5 22 8-16,-3 8-4 15</inkml:trace>
  <inkml:trace contextRef="#ctx0" brushRef="#br0" timeOffset="1.34617E7">18862 9629 681 0,'-3'1'333'0,"-4"4"-75"15,5-3-134-15,6 0-76 16,7 2-4-16,7-2-18 15,4 0 2-15,3 4 8 16,2 2 1-16,-6 4-2 16,-2 3 5-16,-8-4 17 15,-9 3 4-15,-3-5 7 16,-8-3-1-16,-1-7-22 16,2-8-9-16,1-6-24 15,7-3-10-15,0-5 1 0,3 2 5 16,0 2 12-16,-3 4 2 15,1 14 0-15,-1 2-3 16,-4 8-5-16,-1 5-1 16,-5 4-4-16,-5 2 1 15,-3 3 1-15,2-1-1 16,4-5-2-16,2-3-3 16,7-8-3-16,1-5-2 15,3-4 14-15,-1 1 3 0,0 1 7 16,2-5 0-16,6-11-12 15,20-28-4-15,-19 32-3 16,-3 1-1-16,-2 5 1 16,1 3 0-16,-5 7 1 15,1 5-2-15,-2 2-4 16,-2 6 0-16,3 3-3 16,4-1-1-16,3-2 0 15,3-3-3-15,0-11 0 16,-1-5 2-16,7-6 2 15,-8-4 2-15,4 0 1 16,-1 2 1-16,-5 2 2 16,2 5 2-16,-3 1 10 15,-7 0 2-15,1 0 4 16,1 2-2-16,-1 0-9 0,0-1-5 16,0 1-3-16,-5-16-1 15,-4-26-2-15,10 34 1 16,0 3-4-16,0 7-3 15,0 8-2-15,-1 2-1 16,3 14 3-16,-1 1 5 16,-1 0 3-16,3 3 3 15,-5-8 2-15,1-2 0 16,1-8 2-16,1-7 1 0,0-6 3 16,-1-6 0-16,3-6-2 15,-5-5 1-15,2-3-4 16,2-7-1-16,-1 4-2 15,3 0-1-15,0 7-1 16,-3 5 0-16,1 10 0 16,1 4-2-16,-2 9 0 15,1 3-2-15,-2 5 0 16,-1 3 1-16,2 5 1 16,-1-1 0-16,1-2 1 15,3-3 1-15,-4-11 1 16,4-2 4-16,-1-8 8 15,-7-3 1-15,-4-5 2 16,-3-4-4-16,2 3-45 16,3-2-73-16</inkml:trace>
  <inkml:trace contextRef="#ctx0" brushRef="#br0" timeOffset="1.34617E7">19242 9655 415 0,'-1'-1'204'0,"1"-1"-63"16,0 0-30-16,0 0-37 15,0 1-6-15,0 1 1 16,0 0 2-16,0 0 2 16,0 0 2-16,0 0 1 15,0 0-2-15,0 0-13 0,1 4-9 16,2 13-9-16,6 31-4 16,-9-28-2-16,2 0-2 15,1-3-13-15,-2-6-3 16,3-4 18-16,-4-7 12 15,0-5 6-15,-3-6 3 16,3-6-21-16,0-3-10 16,4-2-15-16,0 3-5 15,1 6-2-15,-2 2 1 0,0 6-12 16,-3 5-56-16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0-29T13:05:50.406"/>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FF0000"/>
    </inkml:brush>
  </inkml:definitions>
  <inkml:trace contextRef="#ctx0" brushRef="#br0">18857 9753 535 0,'2'-5'230'0,"-2"-6"-49"16,-2 4 3-16,-3 15 37 16,-3 8-11-16,-1 21-57 15,-3 14-19-15,3 21-47 16,3 4-23-16,6-7-47 16,1-10-11-16,2-19 1 15,-3-7 0-15,-3-10 4 16,1-8 0-16,-3-13-13 15,-3-11-8-15,-2-19-12 16,1-10-6-16,2-36 13 16,2-20 6-16,5-14 9 15,0-1 5-15,0 24 13 16,-1 23 7-16,-1 28 16 16,-5 9 9-16,0 21 0 0,1 8-8 15,0 16-21-15,1 9-10 16,-2 18-15-16,2 7-2 15,5 34 3-15,0 8-1 16,7-3 2-16,0-5 2 16,5-37 0-16,3-16-2 15,3-23-10-15,-2-14-2 16,-3-21 1-16,1-11 4 16,-5-35 9-16,-5-18 2 0,2-13 4 15,-3 1 4-15,-3 24 13 16,0 15 4-16,-5 17 9 15,-3 14 8-15,-5 17-1 16,-2 12-8-16,1 25-15 16,-1 10-13-16,5 27-12 15,2 16 1-15,3 26 5 16,4 3 1-16,5-15 1 16,0-19 1-16,4-38-4 15,4-17-6-15,-4-18-5 16,1-11 1-16,-2-19 1 15,-4-20 7-15,1-33 2 16,1-7 0-16,-4-10 2 16,2 8 1-16,-1 20 2 15,-3 10 3-15,-2 23 7 16,1 12 6-16,-3 28-8 16,1 11-4-16,2 28-6 0,1 11-5 15,-1 28 3-15,2 23 3 16,0 10-1-16,-4-4 1 15,4-20 0-15,1-23 1 16,3-32-4-16,2-11-7 16,1-24-4-16,-1-16-2 15,0-19 1-15,1-16 7 16,-1-31 3-16,0-10 1 0,-1-9 0 16,-1 35 0-1,-2 34 2-15,1 1 1 0,5-67 6 16,0 17 4-16,-6 34 0 15,-6 56-1-15,-1 31-3 16,-1 17-3-16,1 20 0 16,0 25 0-16,-2 17-2 15,0-5 0-15,2-8 0 16,5-26 1-16,0-36-2 16,0-11-1-16,1-16-3 15,-2-12-2-15,-2-12-6 16,0-7-1-16,-1-13-3 15,-1-7 0-15,4-12 3 16,1-12 3-16,1-12 6 16,1 3 2-16,-2 18 8 15,-2 18 1-15,-4 34-10 16,-1 22-3-16,1 41-6 0,-5 8-2 16,-3 11 8-16,3-1 3 15,-2-16 1-15,0-5 3 16,9-14 0-16,-3-13-2 15,6-33-8-15,1-14-6 16,1-30-4-16,4-7 2 16,-1-3 8-16,-3-4 5 15,-1 10 4-15,0 1 3 16,-1 12 2-16,1 14 2 0,-3 17 1 16,-1 13-4-16,1 21-6 15,-2 1-2-15,2 10-3 16,-2 0 3-16,-2-3 3 15,0 2 5-15,-4-9 7 16,-1-10 3-16,-3-15-3 16,-1-12-6-16,3-13-8 15,-2-5-4-15,2-3 2 16,3 3 4-16,0 8 8 16,2 4-2-16,7 7-11 15,-3 3-7-15,10 2-9 16,-6-1 0-16,0 0 6 15,17 3 6-15,38 5 5 16,-30-6 1-16,-6-2 2 16,-1 1 3-16,-11 1 13 0,-5 0 7 15,-11 3 9-15,-10 1 2 16,-15 2-8-16,-5 0-5 16,-12-2-10-16,-1 0-4 15,6-3-10-15,4 2-4 16,17-2-2-16,8 1-1 15,11-4-15-15,7 0-9 16,16 0-7-16,12-1-1 16,15-1 19-16,6 0 10 0,0 1 9 15,-4 1 2-15,-6 2 2 16,-5 1 1-16,-8 2 2 16,-5-1 1-16,-11-2 11 15,-5 2 12-15,-13-6 8 16,-8 0 3-16,-18-4-6 15,-8-2-10-15,-12-2-11 16,-4-4-4-16,-1-1-6 16,3 1-2-16,13 7-3 15,6 4 0-15,13 3-3 16,5 0-3-16,13 0-20 16,5 0-7-16,13-1-3 15,12 2 1-15,15 0 17 16,7-1 8-16,4 1 7 15,-3 2 3-15,-8 3 3 16,-6 4 1-16,-8 6 3 16,-3 0 3-16,-12 1 7 0,-6-1 9 15,-10-5 12-15,-11-7 3 16,-13-4-3-16,-8-7-7 16,-15-6-13-16,-10-5-3 15,-9-4-5-15,-2 4-3 16,10 4-4-16,15 4-4 15,19 6-4-15,10 4-3 0,12 1-20 16,7 3-7-16,11 1-5 16,9-3 3-16,15 1 20 15,9 1 7-15,13 3 8 16,4-3 2-16,-3 1 3 16,-10-3 0-16,-12-1 3 15,-10 2 2-15,-14-2 4 16,-3 1 14-16,-11-1 14 15,-9 0 2-15,-12 1 1 16,-15-5-11-16,-25 0-13 16,-6-2-3-16,-9 1-6 15,13 2-4-15,15-1-4 16,6 0-4-16,22-1-4 16,0-3-2-16,14 4-13 15,10 0-11-15,2 2-6 0,12 1 1 0,10-1 10 16,5 1 14-16,11 1 9 15,6 2 3-15,5 5 4 16,3 0 0-16,-6 4 2 16,-4 2 1-16,-18-3 2 15,-8 1 4-15,-16-4 17 16,-9-3 7-16,-13-5 6 16,-13-4-1-16,-24-2-13 15,-8-4-7-15,-11-1-9 16,3-3-5-16,12 0-5 15,11 0-4-15,16 4-2 16,5 1-2-16,19 6-5 16,1 2-14-16,11 1-14 15,8 3-1-15,13 0 5 16,9 3 13-16,8 0 18 0,7-1 3 16,-1-1 3-16,-1-1 1 15,0 3 1-15,0 1 1 16,-15-3 4-16,-4 2 1 15,-20-5 20-15,-8 1 6 16,-21-4 6-16,-9-2 0 16,-18-1-13-16,-8-2-6 0,-2 0-9 15,-1 0-5-15,12-4-7 16,8 1-5-16,20 3-4 16,3 0-1-16,12 4-18 15,5 2-7-15,10 1-6 16,4 0 0-16,17 4 19 15,7-3 8-15,13 3 10 16,7 3 2-16,3 0 2 16,-2 4 1-16,-5-2 3 15,-7-1 0-15,-24-1 5 16,-1-1 1-16,-22-4 20 16,-4-2 7-16,-15-1 2 15,-16-4 1-15,-22-3-17 16,-7 0-5-16,-7-3-8 15,8 0-3-15,13 3-6 16,8 2-3-16,18 3-4 16,-1 2-1-16,14 1-10 0,5 0-10 15,10 3-9-15,8-1-2 16,8 1 8-16,6 0 11 16,10 0 12-16,5-1 3 15,11 2 3-15,0 0 2 16,1 3 0-16,-3 1 1 15,-15 0 2-15,-3 1 1 16,-15-2 4-16,-5-1 4 16,-11-5 17-16,-10-1 5 15,-14-3 1-15,-12-6 0 0,-26-2-16 16,-6-1-4-16,-7 0-6 16,8 0-4-16,15 3-6 15,14 3-4-15,14 2-4 16,4 1-2-16,11 2-16 15,4 1-9-15,13 5-6 16,10-2 2-16,15 5 16 16,7 2 11-16,10-2 9 15,5 2 1-15,2-3 3 16,6 1 0-16,-15-3 2 16,-7-1 1-1,-15 1 4-15,-17-4 4 0,-4 2 24 16,-10-1 4-16,-23-2 2 15,-9-4-2-15,-30-5-20 16,-4 1-5-16,-3-3-8 16,6 0-4-16,16 5-3 15,13 0-3-15,13 4-3 16,11 3-1-16,7-1-4 16,1 0-10-16,6 0-14 15,-1 0-1-15,0 0-1 16,23 0 10-16,51 1 16 0,-29 2 4 15,10 0 6-15,6 4 0 16,-4 1 2-16,-1 0 1 16,-10 0 2-16,-12-1 0 15,-15-2 8-15,-4-1 6 16,-17 0 17-16,-4-5 5 16,-17 0-1-16,-15-6-6 0,-17-4-14 15,-11-1-5-15,-7-3-6 16,9 0-3-16,14 5-6 15,13 3-3-15,14 4-4 16,9 2-3-16,9 2-18 16,3 0-6-16,14 5-4 15,8-3 2-15,18 3 18 16,5 0 8-16,9-5 8 16,2 1 2-16,0 3 2 15,1 2 2-15,-10 1 1 16,-13 0 0-16,-10-1 6 15,-9-1 4-15,-13-2 18 16,-6-1 6-16,-22-5 1 16,-14 0-3-16,-22-2-15 15,-10 0-6-15,-1-2-8 16,6-1-5-16,21 2-6 16,12-2-4-16,20 4-9 15,7 3-7-15,9 2-10 0,8 3-1 16,9 0 3-16,5 0 10 15,8-4 12-15,5 0 2 16,3-1 7-16,1 0 1 16,1 1 1-16,-3-1 2 15,0 4 0-15,-2 1 1 16,-2 2 0-16,-6 0 2 16,-10-3 0-16,2 1 0 0,-9-2-1 15,0-1 0-15,-1-2 3 16,-6-1 2-16,-5-8 6 15,1 0 3-15,-2 3 2 16,-5-1 30-16,-2 8-85 16,-6 6-607-16</inkml:trace>
  <inkml:trace contextRef="#ctx0" brushRef="#br0" timeOffset="2038.5184">18190 10292 745 0,'-7'0'294'0,"-5"0"-188"16,5-1-46-16,10-6-21 15,9 2-17-15,13-3-27 16,9-1 0-16,20 5 0 15,15 3-1-15,6 0 4 16,-6 0 2-16,-4-4 7 16,-16-1 4-16,-13-1 7 15,0 3 5-15,-23 0 11 16,-3 3 9-16,-10 0 53 0,-6 0 7 16,-14-1-7-16,-7-5-6 31,13 3-56-31,1 1-9 0,-56-12-3 0,-1 0-5 15,3-2-8-15,36 11-6 16,20 1-26-16,8 1-13 16,22 4-12-16,9 1 0 0,11 0 18 15,5-1 16-15,-1 0 28 16,-1 0 7-16,-5 3 11 16,-7 3 3-16,-11 0 4 15,-7 4 3-15,-15 3 17 16,-9 3 2-16,-13 2-2 15,-10-3-5-15,-7-5-19 16,-2-7-12-16,-3-10-23 16,4-5-15-16,15-8-23 15,12-4-4-15,25-5-5 16,12 2 7-16,12 3 20 16,3 1 8-16,2 8 16 15,-2-1 8-15,-5 9 5 16,-3 6 5-16,-10 11 11 15,-1 10 2-15,-15 5 5 16,-3 5 2-16,-14 4-1 16,-5 4 5-16,-1 2-3 0,-6-2-5 15,6-11-6-15,4-11-14 16,5-17-32-16,11-17-11 16,7-14-12-16,4-8 0 15,10-6 19-15,3 3 8 16,2 0 3-16,2 8 4 15,-7 9 5-15,-3 12 7 16,-9 22 12-16,-5 13 5 16,-6 18 6-16,-7 7-4 0,-7 14-7 15,0 8-2-15,-5 10 1 16,3-3 3-16,3-23 5 16,-3-23-7-16,7-40-33 15,3-29-13-15,8-31-11 16,15-6 3-16,0-4 25 15,0 6 6-15,-3 5 4 16,-5 6 2-16,-4 15 18 16,-2 18 9-16,-7 45-1 15,-14 19 0-15,-13 28-15 16,-11 7-7-16,-14 4 1 16,1-3 1-16,5 0 5 15,9-5 2-15,24-19 1 16,5-15-9-16,15-35-17 15,7-18-7-15,9-30-6 16,9-8 6-16,10-6 10 0,6 8 3 16,1 12 2-1,-1 12 1-15,-13 12 2 16,-7 7 0-16,-13 15 7 16,-8 7 0-16,-13 12 2 15,-8 5 1-15,-11 7-3 16,-7-1 0-16,-6 1 0 15,-1-1 0-15,8-7-4 16,5-5-3-16,17-10-7 16,6-6-8-16,10-10-14 15,7-7-3-15,10-6 1 16,7-4 4-16,11-1 13 0,6 0 4 16,7 3 6-1,-10 3 1-15,-12 12 6 0,-5 4 4 16,-24 9 13-16,-2 5 2 15,-22 7 2-15,-11 4-2 16,-12 10-10-16,-10-1-1 16,4-1-5-16,3-1-2 15,18-11-4-15,9-4-4 16,14-10-12-16,12-2-11 16,5-9-11-16,6-3-1 15,15-4 6-15,3-4 12 0,14 3 12 16,3 2 3-16,1 4 3 15,-3 0 2-15,-13 8 2 16,-6 0 3-16,-14 5 12 16,-11-1 9-16,-15 2 7 15,-9 3 0-15,-17 0-9 16,-4-2-7-16,-2 3-9 16,4-2-3-16,6-3-6 15,9 0-4-15,11-2-7 16,8-1-8-16,11 0-15 15,5-1 0-15,10-2 0 16,1-2 7-16,3-3 19 16,4 5 2-16,-4-3 6 15,-2 1 2-15,-9 5 4 16,-7-4 4-16,-3 5 15 0,0 4-41 16</inkml:trace>
  <inkml:trace contextRef="#ctx0" brushRef="#br0" timeOffset="4866.0217">18838 10575 841 0,'-7'-18'386'16,"-2"-10"-143"-16,4 4-34 15,8 20-59-15,6 10-44 16,14 25-75-16,7 10-19 16,9 12 6-16,3 12-1 0,-9 10 5 15,1 8 6-15,-9 0 4 16,-5-12 0-16,-1-26-8 16,-7-18-6-16,-7-21 8 15,-3-6 8-15,-15-28 3 16,-2-11-2-16,-9-32-9 15,-5-13-9-15,2-1-4 16,0 5 4-16,2 14 4 16,7 14 10-16,7 20 13 15,2 8-3-15,11 26-10 16,-1 13-13-16,8 15-16 16,7 13-1-16,1 15-1 15,2 9 2-15,0 22 1 16,-1 4 0-16,-7-18 2 15,2-12-1-15,-7-38-6 16,-2-19-2-16,-4-22 1 16,3-12-1-16,-14-34 7 15,0-10 3-15,-15-11 3 0,-4-2 1 16,2 13-2-16,-5 2-3 16,11 15-1-16,5 11 3 15,7 23 0-15,4 20-1 16,14 32-6-16,-1 11-2 15,11 26 0-15,5 14 1 16,3 19 2-16,0 6 0 16,0-12 0-16,-2-19-2 15,-7-42-18-15,-1-20-8 0,-9-24-3 16,-4-15-1-16,-12-32 21 16,-1-11 8-16,-5-15 5 15,-3 2 7-15,-2 14 10 16,4 9 2-16,2 16 7 0,1 6 1 15,13 18-12-15,0 12-1 16,11 15-7-16,4 11-6 16,6 15 1-16,-1 5 0 15,1 16-2-15,1 15 1 16,-1 11 0-16,-1-1 1 16,-1-15 0-16,-6-19 0 0,-5-28-2 15,-7-12 0-15,-4-19-1 16,-7-12-2-16,-5-29-1 15,-7-13-1-15,0-20 1 16,6 1 1-16,-5 7 3 16,6 3 0-16,3 18 4 15,-2 6 4-15,9 21 3 16,2 18 0-16,7 31-6 16,8 13-4-16,5 22-4 15,4 10 1-15,2 20 0 16,0 15 1-16,5 7 1 15,-1-1-1-15,-2-27 1 16,-3-21-1-16,-2-31-5 16,-2-15-4-16,-11-27 1 15,-5-15 1-15,-15-36 5 16,-8-19 3-16,-7-18 2 16,-6-4 1-16,1 10 1 0,-2 7 0 15,5 9-2-15,7 7 2 16,9 22 14-16,4 21 2 15,10 51-5-15,-1 20-2 16,11 33-15-16,4 9-1 16,8 15 0-16,9 9 1 15,-3 2 1-15,5-6 0 16,-1-25-2-16,-4-24 0 16,-4-32-6-16,-4-11-3 0,-16-18 1 15,-8-14-1-15,-18-29 6 31,-9-21 3-31,-11-22 2 16,-1-3 4-16,-15 7 1 0,-2 6-2 16,6 12-2-16,3 3 0 15,21 27 3-15,10 14-1 16,16 40-6-16,5 15-5 16,21 26-8-16,10 8 2 15,12 9 5-15,4 15 3 16,2 7 4-16,-3 7 0 15,-1-8 1-15,-2-21-1 0,-2-29 0 16,-7-15-2-16,-10-22-2 16,-9-5 1-16,-17-22 3 15,-13-17 1-15,-23-29 7 16,-6-8 3-16,-16-10-1 16,3 6-2-16,-1 1-8 15,6 2-4-15,16-2-4 16,5 3 2-16,22 26-2 15,6 13-3-15,14 37-3 16,11 16 0-16,12 34 3 16,3 14 6-16,2 20 4 15,0 4 1-15,-1 16 5 16,1 8 0-16,-1 1 0 16,1-7-1-16,-7-34-1 15,-4-22 0-15,-10-29-6 16,-9-14 0-16,-17-23-1 15,-8-12 1-15,-19-29 3 0,-3-18-1 16,-6-18 0-16,1-6 0 16,4 3 0-16,3 9-1 15,15 12 1-15,2 10 0 16,13 30-3-16,5 24-1 16,9 45-2-16,9 21 0 15,9 15 4-15,7 9 2 16,2 10 2-16,0 6 1 15,2 2 0-15,-2-6 1 0,-5-26-1 16,-5-25 0-16,-8-23-3 16,-7-14 2-16,-14-24 3 15,-10-16 0-15,-12-33 3 16,-11-19-3-16,-3-13-1 16,-1 8 1-16,2 1-1 15,7 11 0-15,9 18 8 16,3 7 3-16,12 44-2 15,5 26-3-15,7 38-9 16,10 15-4-16,8 8 1 16,7 4 2-16,7 19 1 15,2 5 0-15,6 9 0 16,-1-13 2-16,-6-36-2 16,-3-17 0-16,-11-31-6 15,-6-11 0-15,-21-29 1 0,-8-16 1 16,-21-39 5-16,-10-16 2 15,-6-3 2-15,-3-1 1 16,4 19-2-16,9 6 0 16,10 14 7-16,9 17 2 15,13 31-2-15,3 19-3 16,17 41-9-16,3 10-4 16,14 13 2-16,8 11 2 15,7 24 1-15,5 8 1 0,2 3 1 16,-2-11 1-16,-10-39-2 15,-8-21-1-15,-12-27-2 16,-8-14 0-16,-14-24 2 16,-7-12 0-16,-18-28 6 15,-6-17-1-15,-12-17 3 16,-7-1-1-16,0 12-2 16,3 8-3-16,15 23-2 15,8 10 0-15,16 19-2 16,5 13-2-16,11 31-1 15,7 11 0-15,9 21 2 16,9 17 2-16,4 18 1 16,4 11 1-16,2-4 0 15,-5-8 1-15,-4-34-2 16,-4-17-2-16,-15-23-1 16,-5-15 0-16,-10-22 2 15,-12-19 1-15,-9-26 4 0,-5-9 1 16,-22-10 1-16,-4 6 0 15,-3 14-2-15,3 1-3 16,18 15-1-16,13 13-1 16,14 27-6-16,8 28-2 15,12 24-2-15,3 8 1 16,10 3 4-16,5-4 3 16,7 14 2-16,3-4 0 0,1 3 1 15,-3-2 0-15,-13-28 0 16,-8-8-3-16,-7-26 2 15,-12-19 0-15,-9-19 1 16,-10-8 3-16,-13-8-1 16,-2 2 0-16,-4 0 0 15,3 1 0-15,6-6-1 16,3 7 1-16,12 22 2 16,4 10-3-16,8 29-5 15,4 14-2-15,2 13-3 16,4 9 1-16,2 1 4 15,-4-7 1-15,2-8-35 16,-5-13-28-16,-2-13-151 16,-1-8-85-16</inkml:trace>
  <inkml:trace contextRef="#ctx0" brushRef="#br0" timeOffset="7295.1625">18985 10678 733 0,'-7'-2'318'0,"-1"-5"-112"0,5-5-128 16,-6-12-31-16,7-10 17 15,-4-13 25-15,3-8 9 16,7-3 23-16,-4 10 4 16,1 16-24-16,-2 11-19 15,-2 20-38-15,5 6-20 16,8 21-26-16,2 1-1 0,4 16 1 16,-3 2 3-16,2-1 6 15,0 1 2-15,-6-12 9 16,-4-9 4-16,-5-12 16 15,0-7 10-15,-7-15 1 16,0-8-6-16,-6-22-20 16,-7-20-13-16,8-13-8 15,-6-7 1-15,-5 6 7 16,7 15 3-16,-6 17 6 16,6 10 3-16,15 20-3 15,0 7-5-15,7 14-7 16,6 14-3-16,6 20-2 15,-1 10 4-15,3 26 2 16,-3 5 1-16,-4-5 4 16,2-10 0-16,-2-35 1 15,-2-15-4-15,-3-20 4 0,-5-13 4 16,-6-21 1-16,-2-11 5 16,-6-28-4-16,-4-4-2 15,-7 0-3-15,-1 7-1 16,-6 19-5-16,4 9-2 15,6 14-3-15,4 8 0 16,10 19-4-16,7 8-3 16,9 18-2-16,6 7-2 0,15 22 4 15,-1 3 3-15,-1 17 1 16,0 3 1-16,-12-21-1 16,2-6 1-16,-4-33-3 15,-6-16 2-15,-9-18 5 16,-2-20 1-16,-10-20 6 15,-7-9-1-15,-8 1 5 16,-9 6 0-16,-12 8-3 16,1 10-2-16,7 7-11 15,4 4-1-15,19 18-9 16,10 12-3-16,11 17-4 16,11 14-1-16,13 10 6 15,2 3 4-15,1 14 6 16,2 10 1-16,-10 8 1 15,0-4 2-15,-5-19 0 16,-10-23-2-16,-1-23 4 16,-8-17 1-16,-7-19 2 0,-3-11 2 15,-19-18 1-15,-8-1-1 16,-16 4 0-16,-4 4-3 16,12 12-7-16,13 12-2 15,17 9-12-15,7 8-4 16,15 14-4-16,8 3-1 15,14 11 7-15,8 10 6 16,8 10 7-16,3-3 3 16,-10 17 0-16,-2 4 2 0,-10-9 1 15,-5 3 0-15,-6-28 2 16,-9-15 5-16,-9-18 7 16,-10-15-1-16,-7-15 2 15,-6-9-5-15,-17-6-6 16,-3 3-2-16,2 8-7 15,6 2-3-15,18 10-6 16,9 4-2-16,13 8-5 16,7 8-1-16,20 21 0 15,10 9 3-15,9 12 8 16,1 9 4-16,-5 4 4 16,-5 6 1-16,-4 3 2 15,-3-1 0-15,-8-4 2 16,-5-10 1-16,-11-15 5 15,-8-15 5-15,-9-21 2 16,-9-10 1-16,-8-17-4 0,-9-5-4 16,-8-2-4-16,-3 1-1 15,-6-1-7-15,6 6-4 16,13 0-3-16,8 6 1 16,17 23-7-16,6 5-1 15,15 23-3-15,9 10-2 16,16 15 9-16,6 4 4 15,1 3 6-15,2 4 1 16,-9-10 0-16,0 2 3 0,-4-3-1 16,-9-5 0-16,-4-4 4 15,-7-11-1-15,-11-13 12 16,-8-10 5-16,-12-19 1 16,-7-5 1-16,-10-13-11 15,-4-1-5-15,-9-6-3 16,3-1-4-16,-3 0-5 15,7 3-3-15,15 17 1 16,2 8-6-16,25 24-6 16,14 14-1-16,10 13-3 15,12 6 6-15,-2 3 10 16,-1 0 3-16,0-3 3 16,-1-2 0-16,1-7 0 15,-2 0 2-15,-9-7 1 16,-3-6 1-16,-13-6 4 15,-5-7 9-15,-11-6 5 0,-7-8 1 16,-11-6-2 0,13 9-8-16,0 1-6 0,-44-38-3 0,-10-8-6 15,3 3-4-15,38 30-2 16,7 7 0-16,19 16-12 16,7 3-2-16,13 10-2 15,5 3-1-15,10 5 16 16,4 4 3-16,-1-3 4 15,3-2 1-15,0-1 1 16,-4-3 0-16,-4 5 2 16,-4 0 1-16,-10-6 5 0,-8-5 1 15,-10-6 13-15,-6-3 5 16,-17-2 0-16,-5-4-2 16,-11-11-11-16,-6-9-6 15,0-9-9-15,3 0-5 16,7 4-4-16,11 5 1 15,7 9 1-15,4 2 0 16,12 12-7-16,5 4-4 16,9 9-1-16,5 0 2 15,5 7 9-15,-2-5 2 0,14 5 4 16,2 1 2-16,-3-3 1 16,5 3 0-16,-14-3 3 15,-3-2 1-15,-10-4 4 16,-7-2 6-16,-11-4 12 15,-9-5 2-15,-11-4 0 16,-6-4-6-16,-10-10-10 16,0 0-5-16,-2-4-9 15,10 0-4-15,7 5-8 16,7 3-2-16,18 7-3 16,-4 4 0-16,11 4 3 15,8 7-1-15,-1 3 7 16,10 4 3-16,5 4 3 15,-3-3 3-15,4 5 1 16,-3-2 2-16,-9-4 1 0,-2 1 2 16,-9-8 2-16,-3-6 6 15,-4-1 6-15,-4-7 0 16,-3-2-3-16,3 1-2 16,-2-1-84-16,2 3-328 15</inkml:trace>
  <inkml:trace contextRef="#ctx0" brushRef="#br0" timeOffset="8412.2388">19310 9565 436 0,'-3'0'223'0,"-1"0"-63"16,-1 3-47-16,4-3-3 16,0 0-7-16,0 0-8 15,0 0-14-15,1 3-2 16,0 13-3-16,4 32-4 15,0-30-19-15,-4 3 11 16,-1-1-8-16,-3 0-5 0,-1-6 3 16,3-5-21-16,0-7 1 15,2-2 2-15,-2-9 4 16,0-1-2-16,0-7-12 16,0-3-3-16,-1-2-8 15,0 0-4-15,0 3-4 16,0 4-1-16,3 2-2 15,0 4 0-15,0 10 0 16,0 2-3-16,0 10-1 16,4 4 0-16,-4 5-1 15,2 3 1-15,-3 4 3 16,0 0 1-16,1 2 0 16,-3-8 2-16,3 0 0 15,-1-5 2-15,-1-13 8 16,0 0 0-16,-1-10 0 15,-1-7-3-15,-1-8-8 0,2-2-2 16,-1-4-3-16,1-2 0 16,4 0-3-16,2 2 1 15,2-2 2-15,1 6 2 16,-2 6 1-16,-1 6-2 16,-2 9 1-16,1 3-1 15,-2 11-1-15,1-1 3 16,-1 10 0-16,0 4 0 15,0 2 3-15,-1 6 1 0,1-1 4 32,0-7 1-32,-1-2 0 15,1-6 1-15,-1-11 1 16,-2 1 1-16,3-13-4 0,-1-6-3 16,1-10-4-16,0-2 6 15,0-1 9-15,1-2 3 16,2 6 0-16,-1 0-5 15,-1 3-8-15,3 2-2 16,-3-3-2-16,0 3 1 16,0 1-1-16,-1-1 0 15,0 15-1-15,-1 0-3 0,0 15 1 16,-1 6 0 0,-1 1 2-16,1 5 2 0,-4 2 0 15,2 2-1-15,0-4 2 16,-1-5 0-16,4-10 2 15,0-5 2-15,-1-9-2 16,2-4-3-16,1-9-4 16,-1-5-3-16,3-3-3 15,0-1 2-15,-2 0 2 16,4 3-17-16,-2 4-108 16,3 3-90-16</inkml:trace>
  <inkml:trace contextRef="#ctx0" brushRef="#br0" timeOffset="9747.5346">19160 10252 711 0,'0'0'319'16,"1"0"-137"-16,5 0-38 16,-6-1-27-16,0 0-10 0,0 0-29 15,16-8-10-15,31-40-27 16,-26 29-9-16,-1 2-5 15,-4 4-2-15,-6 11-2 16,-2 2 3-16,-6 2 7 16,-2 4 3-16,-4 5-2 15,-4-1-1-15,-6 6-5 16,-1 1-3-16,-7-1-2 16,-2 1-4-16,4-3-6 15,3-2-4-15,8-8-9 16,4-3-5-16,5-3-8 15,2-7 1-15,8-1 2 16,0-4 4-16,6-1 3 16,3 0 2-16,0 3 3 15,0 4 4-15,-7 1 6 16,-1 5 2-16,-9 2 8 16,-1 0 7-16,-4 1 5 0,2 0 0 15,-1 0-4-15,-8 5-7 16,-42 31-11-16,28-17-4 15,4 2-6-15,5-4-1 16,7-6-2-16,2-4-1 16,6-7-9-16,0-3-1 15,4-6-2-15,5 1-2 16,2-7 5-16,1 2 1 16,7-1 5-16,-2-1 2 0,1 4 6 15,0-1 4-15,-8 7 4 31,-4 1 4-31,-6 4 8 16,0-1 2-16,-1 1 2 16,0 0-2-16,-9 1-10 0,-10 7-4 15,-30 18-9-15,34-11-2 16,4-2-4-16,2-1-2 16,8-5 0-16,-3-3-2 15,6-3-2-15,1-2-1 16,-2 0 1-16,0 0-1 15,0 0 2-15,9-14 0 16,25-30 3-16,-18 30 2 0,0 4 4 16,2 6 2-16,-8 1 7 15,-2 5 3-15,-7 5 4 16,-1 0 1-16,-8 2 0 0,-1 3 1 16,-5 0-1-16,-5-1 0 15,-1 3-2-15,0-4-3 16,5-3-8-16,3-3-5 15,4-3-11-15,3-3-5 16,7-2-7-16,2 1 0 16,6-6 4-16,6 6 4 15,-1-4 7-15,1-1 4 16,1 0 6-16,-5 1 4 0,-3 4 7 16,0 1 4-16,-8 3 8 15,-2 3 0-15,-8 1-1 16,-3 2-1-16,-4 3-8 15,-2 1-2-15,2 1-4 16,2 1-3-16,3-4-3 16,0-4-2-16,5 0-3 15,2-3-4-15,4-2-7 16,2 1-3-16,-2-1-4 16,0-1 1-16,0 1 11 15,11-4 3-15,29-21 6 16,-31 18 0-16,-1 2 5 15,2 2 3-15,-5 0 0 16,1 1 0-16,-2-1-17 16,-2 1 9-16</inkml:trace>
  <inkml:trace contextRef="#ctx0" brushRef="#br1" timeOffset="16644.1783">18191 10105 446 0,'-3'-1'294'0,"-3"-2"-33"15,-2 3-81-15,0-2-35 16,0 2-49-16,-2 0-20 15,4 1-16-15,-1-1-5 16,3 0-19-16,4-2-4 16,0 1-7-16,0 0-5 15,0 1-4-15,0 0 1 16,0 0 2-16,0 0 0 16,-1-1-4-16,0-1-3 0,0 1-3 15,0 1 0-15,0 0 1 16,0 0-1-16,-1 0 4 15,1 0 0-15,0 0 5 16,0 0 3-16,1 0-4 16,0 0-2-16,30 6-7 15,44 10-6-15,-14-1-3 16,7-1 1-16,7 7 3 16,9-1 2-16,5 3 7 15,2 3 21-15,-9-7 10 16,-19-4 5-16,-31-6 5 15,-11-5-14-15,-19-4-4 16,-2-1-5-16,-2 1-14 16,2 0-49-16,0 0-122 15,0 0-117-15</inkml:trace>
  <inkml:trace contextRef="#ctx0" brushRef="#br1" timeOffset="17300.3068">18894 10090 612 0,'-4'-2'351'0,"-2"-1"-70"0,6 3-62 15,0 0-57-15,0 0-29 16,5 13-19-16,21 40-7 15,-9-20-39-15,1 2-20 16,3 3-20-16,-4-2-6 16,0-9 3-16,3-3 4 15,-9-13 4-15,10-3 2 16,-6-9 2-16,-8-5-3 0,1-3-8 16,-14-4-7-16,-4 4-15 15,-1 2-4-15,-11 4-4 16,7 3 0-16,-6 7 9 15,-1 3 8-15,-8 2 27 16,-2 3 13-16,-6-6 14 16,-4-2-1-16,11 2-21 15,0-2-11-15,15 0-18 16,7-3 19-16,5-3-112 16,4-1-75-16</inkml:trace>
  <inkml:trace contextRef="#ctx0" brushRef="#br1" timeOffset="20072.9489">18266 9681 735 0,'3'-4'362'15,"1"-3"-101"-15,15 1-125 16,7 3-15-16,19 3-23 16,6 5-26-16,3 4-27 15,-1 4-17-15,-12 2-9 16,-5 2-29-16,-4-3-236 15</inkml:trace>
  <inkml:trace contextRef="#ctx0" brushRef="#br1" timeOffset="20760.6339">18656 9756 426 0,'-2'3'246'0,"-4"5"-29"16,0 6-32-16,3 6-62 15,0 4-24-15,-3 7-29 16,-1 1 11-16,-1 9-9 16,-3 0-11-16,7 5-19 15,-7-2-26-15,7-7-1 16,2-1 1-16,-3-13 13 15,4-4 7-15,-4-11 48 16,-4-3 13-16,6-5-1 16,2 0-8-16,-3-4-52 15,4 3 4-15,0 0-158 16</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5-10-12T15:19:20.796"/>
    </inkml:context>
    <inkml:brush xml:id="br0">
      <inkml:brushProperty name="width" value="0.05292" units="cm"/>
      <inkml:brushProperty name="height" value="0.05292" units="cm"/>
      <inkml:brushProperty name="color" value="#FF0000"/>
    </inkml:brush>
  </inkml:definitions>
  <inkml:trace contextRef="#ctx0" brushRef="#br0">719 17735,'0'0</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0-29T12:58:27.370"/>
    </inkml:context>
    <inkml:brush xml:id="br0">
      <inkml:brushProperty name="width" value="0.05292" units="cm"/>
      <inkml:brushProperty name="height" value="0.05292" units="cm"/>
      <inkml:brushProperty name="color" value="#FF0000"/>
    </inkml:brush>
  </inkml:definitions>
  <inkml:trace contextRef="#ctx0" brushRef="#br0">2087 9548 610 0,'-3'2'340'0,"-8"4"-56"16,-7 1-31-16,-15-3-62 15,-11 1-37-15,-12-1-61 0,-5-2-30 0,0 0-40 16,9-1-10-16,16 1-16 16,10-2-6-16,19 0-32 15,6 0-12-15,15 3-13 16,9 5-1-16,17 4 22 16,4 0 13-16,5 8 37 15,0 3 13-15,-17 13 28 0,-13 5 9 16,-28 12-10-16,-15 3-1 15,-14 5-15-15,-4-4-5 16,1-12-5-16,5-4 0 16,6-24 5-16,7-8-3 15,13-11-21-15,4-7-13 16,16-3-21 0,7 3-3-16,14 4 12 15,-2 3 6-15,11 9 11 16,2 2-5-16,-4 6-139 15,8 1-184-15</inkml:trace>
  <inkml:trace contextRef="#ctx0" brushRef="#br0" timeOffset="339.0872">2058 9873 889 0,'8'0'338'0,"11"1"-226"16,10 0-51 0,13 1-12-16,1-2-5 15,0 0-16-15,-5-3-5 16,-6-1-4-16,-3-2 1 16,-11-2 5-16,-4 4-13 0,-14 1-13 15,-7 3-5-15,-10 6-10 16,1 3 11-16,-6 7 22 15,0 5 16-15,7 4 7 0,-4 2 0 16,10 3-16-16,6 1-12 16,10-4-9-16,6 0-2 15,6-9 1-15,4-7-4 16,3-11-42-16,7-4-50 16,-1-14-195-16</inkml:trace>
  <inkml:trace contextRef="#ctx0" brushRef="#br0" timeOffset="586.2869">2532 9890 533 0,'3'-1'365'16,"2"0"-1"-16,0 9-127 15,2 7-47-15,-4 6-55 16,2 9-29-16,-5-2-27 16,-4-1-15-16,1-4-26 0,-4-10-6 0,3-6-10 15,1-7-3-15,5-9-6 16,3-1-9-16,4-6-13 15,1-4-3-15,7 1-4 16,2 3 5-16,0 3 4 16,3 13 0-16,-6 10 4 15,-2 3 1-15,-3 8 2 0,-3 0 0 16,-3-2 3-16,-2 0-10 16,1 3-131-16,0-5-131 15</inkml:trace>
  <inkml:trace contextRef="#ctx0" brushRef="#br0" timeOffset="802.5135">2787 9930 1081 0,'3'0'500'0,"6"3"-221"16,1 9-69-16,2 5-81 15,2 5-37-15,-2 1-39 16,0-2-20-16,3-1-21 15,-2-7-3-15,7-1-3 0,-1-8 2 0,1-13 4 16,1-5 3-16,-8-10 3 16,-1-3-2-16,0 3-54 15,-7 2-84-15</inkml:trace>
  <inkml:trace contextRef="#ctx0" brushRef="#br0" timeOffset="1156.8101">3681 9851 1062 0,'6'18'452'15,"2"12"-263"-15,0 9-71 16,0 6-26-16,-4-5-41 15,-3 0-15-15,-1-8-19 16,1-4-22 0,1-13-133-16,3-5-44 15</inkml:trace>
  <inkml:trace contextRef="#ctx0" brushRef="#br0" timeOffset="1335.5581">3821 9935 988 0,'-17'5'424'0,"-11"3"-240"0,5 6-65 16,8 2-96-16,8 1-22 15,8 4-30-15,4-5-3 16,17 0 11-16,5-4-5 16,10-6-144-16</inkml:trace>
  <inkml:trace contextRef="#ctx0" brushRef="#br0" timeOffset="1604.539">4224 9957 896 0,'-9'-2'414'0,"-13"-1"-165"0,-3 1-48 0,-5 6-74 15,3 3-33-15,2 7-64 16,3 3-24-16,12 6-24 15,3 0-5-15,9-1-1 16,10-2 7-16,6-12 18 16,4-1 11-16,5-6 13 31,-2-4 3-31,-5-4 1 16,-1 2-5-16,-5-7 0 0,-4-2 13 15,-3 3-159-15,-6-3-201 16</inkml:trace>
  <inkml:trace contextRef="#ctx0" brushRef="#br0" timeOffset="1959.1054">4340 10082 795 0,'10'2'435'15,"5"-1"-47"-15,15 3-239 16,4-5-34-16,0-1-51 15,-2 0-26-15,-5-2-19 0,-3-1-2 0,-4-5 3 16,-1-1 0-16,-6-5 5 16,-4-2-2-16,-8-2-44 15,-3-1-16-15,-13 3-9 16,-7-1-4-16,-6 7 38 16,3 2 9-16,3 9-7 31,0 6 1-31,0 11 8 0,-3 6 1 15,0 7 12-15,9 5 8 16,5 8 4-16,7 4 9 16,10 7 9-16,-3 3 8 15,4 3-7-15,4-6-6 16,-5-8-15-16,10-11-44 16,-1-17-455-16</inkml:trace>
  <inkml:trace contextRef="#ctx0" brushRef="#br0" timeOffset="2290.5043">4717 9918 1011 0,'-3'2'444'0,"3"4"-218"0,0 3-45 15,-1 10-59-15,2 2-24 16,-1 3-31-16,0 3-17 16,11-3-23-16,3-4-4 15,18-2-15-15,6-6 1 0,7-8 2 16,-5-4 4-16,-6-9 6 15,-4-5 2-15,-14-2 3 16,0-4 0-16,-9-3-11 16,-3 1-39-16,-4-1-189 15</inkml:trace>
  <inkml:trace contextRef="#ctx0" brushRef="#br0" timeOffset="2775.9726">5249 9926 903 0,'-13'-1'495'0,"-12"-1"-134"0,-2 5-182 16,0 1-55-16,4 7-97 31,2 4-26-31,13 7-25 16,5 2-4-16,10 4 2 0,10 0 5 15,7-5 11-15,6 2 3 16,6-10 5-16,-2-2 2 15,1-9 5-15,-5-4 4 16,-10-4-3-16,-9-4 2 16,-11-4 1-16,-3 1 0 0,-13 4 5 15,-3 1 4 1,-5 6 0-16,1 5-2 16,6 15 4-16,0 9-2 15,8 15-7-15,1 9 1 16,5 8-8-16,-2 1-1 15,11-5 0-15,7-4 0 16,5-15-4-16,6-4-50 16,-4-11-217-16</inkml:trace>
  <inkml:trace contextRef="#ctx0" brushRef="#br0" timeOffset="3092.2503">5497 9987 1030 0,'4'12'436'0,"4"4"-257"15,-1 12-56-15,-7-2-17 16,0 4-33-16,-4-3-12 16,1-10-32-16,2-2-9 0,1-13-3 15,4-5 0-15,4-12-5 16,5-7-4-16,5-1-8 15,2-1-4-15,2 7-3 16,0 6 2-16,-5 5 2 16,-1 10 6-16,-2 6 16 15,-6 7 1-15,-4 5 1 16,3 1-6-16,-7 1 9 16,1-4-66-16,1 1-229 15</inkml:trace>
  <inkml:trace contextRef="#ctx0" brushRef="#br0" timeOffset="3239.327">5619 9794 969 0,'-1'-4'517'16,"-1"3"-129"-16,0 6-189 15,0-5-148-15,2 4-32 16,2 20-123-16</inkml:trace>
  <inkml:trace contextRef="#ctx0" brushRef="#br0" timeOffset="4109.3936">6418 9925 580 0,'14'6'296'0,"3"-2"-105"0,7 4-93 16,0-2-22-16,3-3-47 31,6 2-10-31,-8-5 3 16,-6 0 2-16,-17-3-7 15,-4 1-8-15,-18 2-7 16,-3 2-3-16,-7 7 4 15,-1 3 7-15,7 5 8 0,2 3 5 16,8 3 10-16,7 1 6 16,13 1-6-16,2 1-5 0,17-1-12 15,3-2-6-15,9-8 0 16,8-4 1-16,0-11 4 16,3-9 0-16,-2-6-1 15,-1-8-1-15,-6-1-4 16,-6 0 1-16,-14-2 8 15,-7 8 5 1,-8 3 23-16,-4 0 28 16,-15 6 29-16,-2-3 9 15,-7 6-19-15,-4 4-32 16,6 7-44-16,0 3-17 0,4 3-17 16,4 7-6-16,11-1-2 15,4 4 1-15,14 2 7 16,4-6 5-16,9-4 7 15,3-5 4-15,0-11 1 16,-1-5 4-16,-1-5-15 16,-8-6-9-16,-3 1-9 15,-5-4 1-15,-7 4 16 0,-5 0 10 16,-5 10 8-16,0 5 5 16,-5 4-3-16,5 11-1 0,6 3-7 15,-3-2-8-15,10 8-5 16,2-6-1-16,0 2 3 15,14 0 4-15,-4-7 9 32,4-1 9-32,6-9 29 0,-5-3 10 15,-5-7 13-15,-5-5 11 16,-5-4-9-16,-6-6-7 16,-5 0-14-16,2-2-15 15,-7 7-61-15,-1 0-75 16</inkml:trace>
  <inkml:trace contextRef="#ctx0" brushRef="#br0" timeOffset="4663.9933">8025 9859 756 0,'11'21'314'16,"3"14"-169"-16,-3 13-45 16,-5 1-7-1,-12 1-17-15,-5-2-19 16,-3-9-31-16,3-7-5 15,7-18-18-15,4-13-13 16,9-19-25-16,6-9-9 16,6-8 3-16,-3 0 12 15,4 1 19-15,-1 3 7 0,-5 9 8 16,1 6 5-16,-14 10 17 16,-7 5 10-16,-12 8 12 15,-1 8 5-15,-1 6-3 16,3 5-7-16,11 1-22 15,4-3-13-15,0 1-16 16,19-2-3-16,17-2 22 16,6-1-39-16</inkml:trace>
  <inkml:trace contextRef="#ctx0" brushRef="#br0" timeOffset="5011.277">8565 9931 890 0,'-17'-5'436'0,"-14"2"-134"16,1 0-191-16,1 3-35 15,7 6-58-15,6 1-23 16,12 7-29-16,8 4-4 16,10 0 3-16,6 2 7 15,5-3 22-15,1-7 6 0,-2 0 7 16,-6-5-1-16,-8-2-1 15,-9-1-2-15,-12-5 3 16,-10 2 2-16,-7 0 38 16,-2 1 14-16,5 3 7 15,1 3 2-15,11 2-39 16,4 1-13-16,6 6-13 0,3-1-1 16,12 4-2-1,5 1-1-15,5-2-2 16,6-2 0-16,4-5-68 15,3-9-108-15</inkml:trace>
  <inkml:trace contextRef="#ctx0" brushRef="#br0" timeOffset="5164.4152">8787 9968 1187 0,'0'3'523'15,"2"9"-272"-15,1 4-61 16,-3 5-90-16,2 2-28 0,-3 3-33 15,-3 2-14-15,-1 2-17 16,-4-3-11-16,5-5-109 16,4-5-84-16,8-15-404 15</inkml:trace>
  <inkml:trace contextRef="#ctx0" brushRef="#br0" timeOffset="5349.1999">8968 9991 756 0,'-4'2'393'15,"-10"5"-91"1,-1 3-59-16,-5 3-74 16,1 3-46-16,5 0-68 15,5 3-18-15,4-3-22 16,4-1-4-16,10 1-9 16,-1-6-3-16,15 4-3 15,5-3-20-15,9-4-142 16</inkml:trace>
  <inkml:trace contextRef="#ctx0" brushRef="#br0" timeOffset="5728.2946">8994 9845 730 0,'0'-12'306'0,"7"-16"-158"0,9 5-30 15,12 6-1-15,7 3 4 16,9 13-11-16,1 2-7 16,0 15-17-16,-6 9 12 15,-17 16 22-15,-5 8-2 16,-10 12-15-16,-2 1-21 0,-2-7-42 16,1-5-6-16,-2-15-17 15,1-6-6-15,3-17-11 16,4-7-23-16,-6-16-54 15,3-6-25-15,-9-11-39 16,-12-3 5-16,-2 9 43 16,-7 2 31-16,-6 17 68 0,0 9 31 0,-7 11 16 15,1 11-4-15,-1 0-27 16,15 1-15-16,13-3-106 16,7-5-168-16</inkml:trace>
  <inkml:trace contextRef="#ctx0" brushRef="#br0" timeOffset="5897.069">9468 10001 1215 0,'3'0'529'16,"-2"4"-287"-16,2 7-58 0,-3 9-109 15,0 3-24-15,1 4-56 16,1 3-55-16</inkml:trace>
  <inkml:trace contextRef="#ctx0" brushRef="#br0" timeOffset="6251.3816">9749 9840 1192 0,'0'-5'519'0,"1"4"-297"31,-1 10-58-31,0 26-94 16,-2 13-37-16,0 20-26 16,4 12-2-16,4 11 1 15,1-1-2-15,-1-7 0 16,-1-9 34-16,0-21-144 0,2-8 11 15,-2-20-167-15</inkml:trace>
  <inkml:trace contextRef="#ctx0" brushRef="#br0" timeOffset="6367.4086">9812 10164 1065 0,'7'-4'371'0,"15"-3"-330"0,11 0-56 15</inkml:trace>
  <inkml:trace contextRef="#ctx0" brushRef="#br0" timeOffset="6753.5839">10186 9896 1125 0,'-19'-7'479'0,"-17"-5"-269"0,2 4-78 16,4 13-83-16,16 2-23 15,4 12-29-15,3-1-14 16,13 4-11-16,-3 0 3 0,20-6 11 16,4 3 7-16,3-10 11 15,-4-1 4-15,-6-6-20 16,-7-2-5-16,-13-4-14 15,-7 0-4-15,-14 2 23 16,-4 1 7-16,-8 3 22 16,7 4 1-1,0 1 7-15,6-1 1 0,12 9-6 16,-2-1 5-16,18 6-6 16,4 2-4-16,-12-3-6 15,23-1-5-15,2-4 2 16,2-9-14-16,19-6-115 15,-23-6-253-15</inkml:trace>
  <inkml:trace contextRef="#ctx0" brushRef="#br0" timeOffset="6869.092">10189 9720 953 0,'-4'-7'518'0,"-3"-7"-124"15,1 8-242-15,1 5-78 16,2 2-75-16,2 3-53 0,1-4-273 15</inkml:trace>
  <inkml:trace contextRef="#ctx0" brushRef="#br0" timeOffset="7053.6136">10310 9859 919 0,'7'16'453'0,"7"25"-153"16,2 0-77-16,-4-4-116 15,-1-2-30-15,2-11-48 16,1-7-6-16,4-7 16 15,2-8 9-15,-2-10 3 16,0-5 0-16,-2-5-23 16,-1-5-16-16,-6-2-143 15,1 3-227-15</inkml:trace>
  <inkml:trace contextRef="#ctx0" brushRef="#br0" timeOffset="7571.8211">10819 9982 802 0,'0'-7'380'0,"-5"-13"-129"0,1 4-36 15,-6-1-66-15,-1 0-31 16,-4 9-70-16,5 7-27 0,-4 9-25 16,0 6-9-16,2 6-7 15,-5 2-2-15,11 3-3 16,0-2 1-16,12 1 7 16,3-3 7-16,8-6 8 15,3-2 2-15,0-9 7 16,2-1 3-1,-4-7 1-15,0-3-4 16,-1-4-12-16,-2-5-2 16,-2-4-2-16,-4 3 6 15,-5 1 8-15,-2 5-2 0,-5 11 8 16,-1-2 0-16,4 12-3 16,1 1 0-16,9 4-11 15,4 3-3-15,3-5 3 16,3-3 3-16,2 0 12 15,3-3 17-15,-2-8 40 16,0-2 17-16,-3-11 9 0,-5-3 2 16,-7-3-22-16,-2-2-16 15,-7-7-18-15,-3 0-7 16,-3 2-128-16,0-1-38 0</inkml:trace>
  <inkml:trace contextRef="#ctx0" brushRef="#br0" timeOffset="8142.71">11584 9811 858 0,'0'-2'418'0,"-1"-1"-165"16,-1 6-63 0,2-3-88-16,-1 26-42 15,1 49-36-15,4-22-9 16,1-8-9-16,4-2-9 15,-1-11-132-15,0-9-291 0</inkml:trace>
  <inkml:trace contextRef="#ctx0" brushRef="#br0" timeOffset="8420.5411">11844 9875 1023 0,'-12'0'436'0,"-7"4"-245"0,1 3-50 0,1 4-91 16,6 7-29-16,6 6-41 15,1 2-7-15,11 4 0 16,9-4 8-16,6-7 11 16,8-5 5-16,-3-10 12 15,-3-4 8-15,-9-6 14 16,-6-5 3-1,-10-2 5-15,-7-2-5 16,-14-5-14-16,-4 6-5 16,-7 3-29-16,0-1-43 15</inkml:trace>
  <inkml:trace contextRef="#ctx0" brushRef="#br0" timeOffset="8574.2399">11938 9916 849 0,'6'9'419'0,"21"8"-122"16,12 11-202-16,2 5-42 15,9 4-37-15,-13-1-9 16,-11 2-89 0,-3 1-97-16</inkml:trace>
  <inkml:trace contextRef="#ctx0" brushRef="#br0" timeOffset="8774.5705">12253 9902 932 0,'-10'5'478'0,"-15"8"-139"16,-2 9-91-16,-14 16-125 15,-2 4-40-15,-5 12-55 16,0 5-10-16,4 3-12 15,8 4-1-15,12-10-128 16,6-6-125-16</inkml:trace>
  <inkml:trace contextRef="#ctx0" brushRef="#br0" timeOffset="9207.7768">12276 9880 870 0,'0'-3'410'0,"5"-1"-168"15,-4 4-66-15,-1 0-80 0,0 0-24 0,1 8-31 16,5 18-20-16,10 28-8 15,-2-24-7-15,4-4-2 16,-2-4-1-16,5-3 2 16,0-7 0-16,0-6 3 15,2-5 3-15,-1-3 6 16,-2-6 1 0,0-5-3-16,-2-5-15 15,-5-4-56-15,-5-6-45 16,-10-5-87-16,-7-2-64 15,-10-6-146-15,-3 1-11 16,8 6 98-16,-1 6 125 16,7 11 293-16,5 2 94 15,-3 7 80-15,3 1-17 0,3 1-76 16,0 4-40-16,7 2-96 16,-5 0-57-16</inkml:trace>
  <inkml:trace contextRef="#ctx0" brushRef="#br0" timeOffset="9761.3964">12741 9794 965 0,'-8'-5'422'0,"-6"-2"-230"0,-4 4-69 16,1 8-79-16,7 7-34 16,5 8-25-16,10-1-3 15,9 3 3-15,5-2 4 0,4-5 11 16,3-3 3-16,0-4 8 16,-4-5 3-16,-7-3 6 15,-5-3 1-15,-10-1-5 16,-3-2-5-1,-12 3-10-15,-2 0-2 0,-7 7-3 16,0 4-1-16,6 4-5 16,3 6-2-16,8 4-3 15,2-2 0-15,9 7 2 16,3-4 2-16,7-8 5 16,2 1 5-16,6-11 4 15,4-2 5-15,2-5 5 16,1-7 2-16,-3-2 0 15,-3-8-3-15,-4-4-12 16,0-2-5-16,-4-5 0 16,-3 3 4-16,-6 4 14 15,-12 2 9-15,0 13 12 0,-1 7 6 16,1 11-2-16,9 10-2 16,-6 11-12-16,10 3-9 0,11 2-7 15,-1 0-4-15,12-8-53 16,-5-3-160-16</inkml:trace>
  <inkml:trace contextRef="#ctx0" brushRef="#br0" timeOffset="10362.4916">13687 9795 704 0,'12'-5'347'0,"11"-3"-112"0,2 7-69 15,-4 4-47-15,-5 4-24 16,-10 11-11-16,-6 1-13 16,-11 11-30-16,-1 2-4 15,3 4-26-15,3-1-3 0,10-5-6 16,7-4-1-16,9-5 2 16,8-4 2-16,4-10 5 15,3-4 2-15,-2-8 4 16,0-5 3-16,-6-12-12 15,0-3-2-15,-3-9-3 16,-5-5-2 0,-7-2 10-16,-4-5 3 0,-12 9 3 15,-4 8 8-15,-5 17-1 16,-1 9-4-16,5 14-12 16,2 7-11-16,6 17-8 15,2 3 0-15,7 7 6 16,5-1-23-16,1-10-176 15</inkml:trace>
  <inkml:trace contextRef="#ctx0" brushRef="#br0" timeOffset="10740.8051">14189 10078 1016 0,'-5'8'412'0,"-2"11"-244"16,3 3-23-16,-3 1-53 16,3 0-20-16,2-5-44 15,0-4-10-15,-1-7-2 0,4-3 3 16,3-7 6 0,-4 2 0-16,0 0-2 15,2-8-4-15,7-17-8 16,14-28-2-16,-14 27-6 15,0 0-1-15,1 6-2 16,-2 7-3-16,-1 7-5 16,-3 7 0-16,0 5 3 15,2 3 1-15,2 7 5 0,6 2 1 16,3 7-2-16,-2-3-2 16,0 4 1-16,-1-2 32 15,-3 1-118-15,0-2-76 16</inkml:trace>
  <inkml:trace contextRef="#ctx0" brushRef="#br0" timeOffset="10910.1113">14244 10137 1056 0,'8'1'426'0,"7"-1"-268"0,13 0-107 16,2 0-23-16,3 0-118 16</inkml:trace>
  <inkml:trace contextRef="#ctx0" brushRef="#br0" timeOffset="11226.3761">14520 9870 982 0,'3'0'443'15,"7"-1"-196"-15,8 1-98 0,12 0-84 16,3 0-20-16,9-2-25 16,1-1-7-16,-1-1-25 15,-3 0-46-15,-12 0-198 16</inkml:trace>
  <inkml:trace contextRef="#ctx0" brushRef="#br0" timeOffset="11427.0078">14582 9987 954 0,'2'5'430'15,"0"0"-200"-15,17 1-105 0,0-2-33 16,15-4-47-16,4 0-23 16,5-6-101-16,3 2-302 15</inkml:trace>
  <inkml:trace contextRef="#ctx0" brushRef="#br0" timeOffset="11827.766">15298 9757 883 0,'-12'-6'405'0,"-19"-2"-186"15,-2-1-59-15,-1 5-99 16,3 7-27-16,0 8-35 16,3 3-14-16,5 10 13 15,0 5 2-15,15 7 0 0,5 6 5 16,14 1-11-16,11-2 1 16,8-9 8-16,9-6 3 15,7-13 6-15,3-6 3 16,-17-19 9-1,-16 6 4-15,2 1 11 0,37-30 29 16,-23-13 47 0,-12-7 10-16,-40 20-4 15,-5 0-33-15,-5 13-62 16,0 5-20-16,9 8-128 16,5 4-46-16</inkml:trace>
  <inkml:trace contextRef="#ctx0" brushRef="#br0" timeOffset="13046.0388">1641 10799 478 0,'2'-8'291'16,"7"-8"8"-16,4 2-65 0,11 6-76 15,4 8-32-15,4 14-59 16,-1 10-13-16,-11 14-8 16,-9 8 3-16,-15 1-9 15,-8 3-7-15,-3-9-10 16,-1-14-3-16,8-11-13 15,5-13-10-15,5-15-28 0,8-4-16 0,7-12-11 16,-2-4 7-16,1-4 23 16,-1 1 12-16,-4 3 18 15,1 4 2-15,-7 10 2 16,-3 3 9-16,-6 12 8 16,-4 5 6-16,-2 11 9 15,-2 4-8 1,6 7-14-16,2 5-13 15,5 0-13-15,8-3-3 16,11 2 4-16,10-5 4 16,14-3-10-16,4-1-38 15,0-12-249-15</inkml:trace>
  <inkml:trace contextRef="#ctx0" brushRef="#br0" timeOffset="13447.0796">2246 10931 664 0,'1'4'382'0,"-1"4"-41"15,-5 5-65-15,-10 7-98 16,-3 2-44-16,0-2-75 0,-1-5-20 16,7-7-17-16,-1-8-11 15,5-12-34 1,7-6-23-16,3-7-42 16,8-3 1-16,7 1 26 15,0 4 20-15,0 5 33 16,0 6 2-16,0 11-9 15,0 8-3-15,-2 13 26 16,0 7 8-16,-5 8 16 16,-4-4 4-16,3-2-24 0,4-5-4 15,10-11-3-15,6-8 3 16,3-12 3-16,-1-7 1 16,0-9 2-16,-4-3-1 15,-9-5 2-15,2 0 1 0,-13-1 0 16,0 3-3-16,0 12 22 15,1 3 15-15,-3 18 19 16,-3 9 5-16,0 15-18 16,-8 6-16-16,8 8-19 15,1-3-7-15,5-4-59 16,11-5 137-16</inkml:trace>
  <inkml:trace contextRef="#ctx0" brushRef="#br0" timeOffset="13848.0491">3315 10836 936 0,'11'-1'413'16,"24"4"-189"-16,10 13-110 0,11 14-63 15,1 4-8-15,-8 3-14 16,-6-1-1-16,-9-1-10 16,-4 1-26-16,-9-5-166 15</inkml:trace>
  <inkml:trace contextRef="#ctx0" brushRef="#br0" timeOffset="14016.8444">3748 10789 804 0,'-5'3'488'0,"-13"12"-9"16,-8 8-214-16,-11 20-143 15,-7 1-34-15,0 5-51 16,-1 3-16-16,3-8-12 0,7-2-18 15,12-10-93-15,6-12-94 16</inkml:trace>
  <inkml:trace contextRef="#ctx0" brushRef="#br0" timeOffset="14371.2011">3784 11141 1060 0,'-6'10'465'0,"-3"11"-214"16,2 6-57-16,-2 1-70 15,3-1-32-15,3-4-62 16,-1-5-14-16,5-9-13 16,3-6-2-16,-2-14-1 15,5-5-1-15,5-13 1 16,3-5-14-16,8-5-11 15,-3-1-2-15,0 4-1 16,-2 6 13-16,-5 13 12 16,-2 5-1-16,-8 13 11 0,2 8 0 15,-1 10 1-15,4 7 3 16,6 13-11-16,1 2 0 16,4 4 1-16,-3-1-1 15,-1-9-49-15,-2-4-78 16</inkml:trace>
  <inkml:trace contextRef="#ctx0" brushRef="#br0" timeOffset="14518.566">3751 11245 897 0,'1'1'402'16,"10"3"-173"-16,7-1-119 0,23-2-77 15,10-1-8-15,4-2-22 16,5-1-78-16</inkml:trace>
  <inkml:trace contextRef="#ctx0" brushRef="#br0" timeOffset="14772.457">4259 10981 1144 0,'21'-1'415'0,"30"-4"-346"0,-8 0-35 16,8-1-12-16,-5-1-12 15,-3 3-67-15,-3 2-174 16</inkml:trace>
  <inkml:trace contextRef="#ctx0" brushRef="#br0" timeOffset="14935.3143">4245 11054 1138 0,'14'3'463'0,"3"4"-302"16,34-3-88-16,1 1-17 0,9 0-39 15,4-4-6-15,-1 3-126 16,-4-2-362-16</inkml:trace>
  <inkml:trace contextRef="#ctx0" brushRef="#br0" timeOffset="15320.3981">5066 10836 986 0,'-14'-7'474'0,"-13"-5"-173"16,-1 5-83-16,3 9-111 16,0 6-44-16,7 11-67 15,1 10-21-15,11 10-4 16,6 3 2-16,14 4 13 0,6-3 4 0,7-8 1 16,6-4 2-16,9-14 2 15,5-8 5-15,-1-15 5 16,1-7 5-16,-7-12 12 15,-12-5 8-15,-8-7 17 16,-15-3 20-16,-26-1 9 16,0 2 4-16,-13 8-19 0,-4 5-24 15,9 11-51-15,-6 4-52 16,16 8-136-16</inkml:trace>
  <inkml:trace contextRef="#ctx0" brushRef="#br0" timeOffset="15505.7338">5517 11081 1478 0,'-4'2'611'15,"0"0"-331"-15,1 0 160 16</inkml:trace>
  <inkml:trace contextRef="#ctx0" brushRef="#br0" timeOffset="18660.5413">5497 11089 464 0,'1'0'344'0,"1"0"28"0,3 4-169 16,-5-4-55-16,0 0-63 15,7 18-26-15,9 39 0 16,-16-26-1-16,0-6-9 16,-4-5 8-16,-2-9-169 15</inkml:trace>
  <inkml:trace contextRef="#ctx0" brushRef="#br0" timeOffset="19416.6181">6117 10839 760 0,'-10'-4'361'0,"-8"-4"-156"0,-4 5-42 16,3 10-97-16,3 2-24 15,2 5-38-15,7 2-12 16,7 2-11-1,6 1-1-15,13 3 6 16,0-2 6-16,8-5 10 16,-3-5 4-16,-4-5 6 15,-2-1 2-15,-11-4 5 16,-6 0-2-16,-11 2-7 16,-10-1-3-16,-10 2-6 15,-3 2 0-15,4-1 2 0,2 2-5 16,13 7-13-16,5-1-5 15,10 6-6-15,6 1 5 0,7-1 13 16,3-1 5-16,10-7 10 16,3-2 2-16,5-6 3 15,-4-7 3-15,-3-7 3 16,-1-6 1 0,-10-5 1-16,3 1-1 15,-9-3-1-15,-3 0 6 16,-3 2 26-16,-1 0 3 15,-2 8-2-15,0 10-10 16,3 9-32-16,1 11-8 16,0 11-3-16,7 2 0 15,2 5 2-15,4-3 1 0,4-3 3 16,-5-7 1-16,1-9 6 16,-1-5 5-16,-5-12 15 15,-1-3 12-15,-4-10 19 16,-1-6 3-16,3 1-10 15,-5-2-11-15,3 1-11 16,2 4-56 0,-6 0-154-16,3 1-359 15</inkml:trace>
  <inkml:trace contextRef="#ctx0" brushRef="#br0" timeOffset="19879.7712">6620 10925 599 0,'2'-4'281'0,"2"-2"-113"16,-3 6-34-16,-1 0-46 15,-1 0-19-15,-1 22-17 16,-4 36-9-16,5-28-11 15,1-5-5-15,2-4-13 16,7-5-1-16,-2-7 22 16,-2 1 8-16,11-12 7 15,0-6 1-15,6-4-18 16,7-7-8 0,-11-3-8-16,-1 2-2 15,-5-5-5-15,-4 5-2 0,-3 5-6 16,-5 4-4-16,0 16-2 15,-3 5 4-15,1 10 7 16,3 3 6-16,2 2-2 16,7 3-3-16,7-5-6 15,4 1 0-15,3-11 11 0,3-5 10 16,-2-8 38-16,-3-9 10 16,-2-4 4-16,-3-5-4 15,-7-3-34-15,-2 1-6 16,-8-2-88-16,-1 0-82 15,-9-4-353-15</inkml:trace>
  <inkml:trace contextRef="#ctx0" brushRef="#br0" timeOffset="19986.6258">6855 10765 878 0,'1'-9'479'0,"-2"-10"-87"0,-2 4-87 15,-2 5-124-15,-2 4-55 16,7 6-94-16,0 2-26 15,7 9-554-15</inkml:trace>
  <inkml:trace contextRef="#ctx0" brushRef="#br0" timeOffset="20465.819">7746 10878 794 0,'-18'12'376'16,"-14"8"-151"-16,1 10-123 15,10-2-59-15,15 2-37 16,8 0-9-16,26-5-4 15,-1 0 3-15,13-7 8 16,-2-5 5 0,-3-13 13-16,-3-2 7 0,-17-12 13 15,-5 0 4-15,-17 3 5 16,-10-4 1-16,-15 9-12 16,-5-1-8-16,2 1 2 15,4 4-66-15</inkml:trace>
  <inkml:trace contextRef="#ctx0" brushRef="#br0" timeOffset="20635.824">7859 10925 1043 0,'10'0'479'0,"5"-3"-209"15,12 3-160 1,8 0-32-16,9 0-49 15,2 1-9-15,-8 2-20 16,-5-3-54-16,-6-6-452 16</inkml:trace>
  <inkml:trace contextRef="#ctx0" brushRef="#br0" timeOffset="20804.5582">7980 10908 472 0,'-3'9'335'0,"-5"8"41"15,0 4-144-15,8 3-112 16,2 2-34-16,6 2-44 16,0-4-15-16,5-1 41 15,-1-5-106-15</inkml:trace>
  <inkml:trace contextRef="#ctx0" brushRef="#br0" timeOffset="21067.8299">8190 11013 803 0,'11'6'439'16,"6"6"-118"-16,-3 3-144 15,-4-2-35-15,-4 4-66 16,-5-2-4-16,0-5-36 16,-1-3-3-16,-1-11-21 15,2-1-26-15,7-13-44 16,5 0-15-16,10-2 4 15,0-4 20-15,2 7 30 0,-1 2 4 0,-4 14 13 16,0 4 22-16,-6 16 33 16,0 4 13-16,-12 3-2 15,-2 6-19-15,-2 0-24 16,-3 0-73-16</inkml:trace>
  <inkml:trace contextRef="#ctx0" brushRef="#br0" timeOffset="21437.4944">9181 10725 729 0,'-3'8'377'0,"-2"23"-42"15,3 18-267-15,7 22-68 16,3 9 6 0,1-2 4-16,-2-5 4 0,-2-12 9 15,-6-13-25-15,-3-18-385 16</inkml:trace>
  <inkml:trace contextRef="#ctx0" brushRef="#br0" timeOffset="21753.9161">9098 10670 965 0,'27'-8'424'0,"19"-6"-226"0,16 12-62 15,-19 13-70-15,-10 8-15 16,-17 7-9-16,-9 3-5 16,-19 5-13-16,-6 0-2 15,-10-1-3 1,-7-6 2-16,7-17-23 15,5-7-30-15,16-10-44 16,10-3-11-16,21 0 10 16,7 4 20-16,13 6 26 15,1 5 2-15,0 12 12 16,-2 6 11-16,-16 7 22 16,-9 1 11-16,-23-2 11 0,-11 2 0 0,-12-7 1 15,-2 0 7-15,-7-18-69 16,4-6-110-16</inkml:trace>
  <inkml:trace contextRef="#ctx0" brushRef="#br0" timeOffset="22070.2561">9824 11019 835 0,'0'4'354'0,"-1"8"-195"32,-7 2-25-32,-12-5-50 15,3 9-17-15,-10-5-21 16,-3-3-10-16,0-6-7 16,-1-9-7-16,6-5-42 15,2-2-23-15,12-5-28 16,6-1-3-16,13-4 21 15,9 6 22-15,8 2 43 0,4 7 8 0,0 12 28 16,-1 3 7-16,-4 8 1 16,-1 4 0-16,-7 0-16 15,-2 1-10-15,-5 2-14 16,-2-4-44-16</inkml:trace>
  <inkml:trace contextRef="#ctx0" brushRef="#br0" timeOffset="22223.6101">9752 10747 1128 0,'-4'-1'477'16,"-2"-4"-228"-16,8 6-187 15,3 4-110-15</inkml:trace>
  <inkml:trace contextRef="#ctx0" brushRef="#br0" timeOffset="22540.1028">10224 10963 661 0,'-6'-8'365'0,"-12"-10"-58"0,-6 4-94 15,-5 5-99-15,-1 5-38 0,0 12-64 16,3 3-18-16,4 9-15 16,5 7 3-16,9 3 3 15,7 2 5-15,9-2 10 16,8-10 2-16,6-4 13 15,-9-11 5 1,-7-3 11-16,2 2 4 0,12-2-12 16,-8-5-38-16,-11-9-187 0</inkml:trace>
  <inkml:trace contextRef="#ctx0" brushRef="#br0" timeOffset="22824.9406">10246 11003 929 0,'11'5'464'16,"11"4"-176"-16,-2 3-106 15,-4 5-39-15,-8-1-71 16,-3 0-24-16,-6 0-23 16,-4-3-5-16,4-5-43 0,0-5-50 15,4-10-112-15,9-6-58 0,3-9 0 16,4 0 45-16,4 1 103 15,2 5 90-15,-4 7 109 16,1 5 47 0,-3 10 47-16,-4 3 10 0,-6 13-41 31,-3 2-34-31,-6 6-36 0,4-2-40 16,-5-4-14-16,6-1-36 15</inkml:trace>
  <inkml:trace contextRef="#ctx0" brushRef="#br0" timeOffset="23241.7926">11267 10779 1150 0,'10'10'419'0,"13"14"-340"16,5 10-12-16,9 11-6 16,-1 4-14-16,0-3-16 15,-11-8-3-15,1-8 7 16,-2-6-66-16,-5-7-232 15</inkml:trace>
  <inkml:trace contextRef="#ctx0" brushRef="#br0" timeOffset="23442.5456">11589 10807 1210 0,'-13'2'501'0,"-19"5"-292"15,-1 5-48-15,-4 8-74 16,-3 7-27-16,2 8-47 16,-3 1-6-16,6-2-4 0,0-2-1 15,7-8-27-15,8-3-39 16,7-7-117-16,7-2-103 16</inkml:trace>
  <inkml:trace contextRef="#ctx0" brushRef="#br0" timeOffset="23674.6842">11658 11034 1018 0,'-1'2'464'0,"-6"0"-162"16,6 10-222-16,2 7-7 0,5 8-20 15,7 11-9-15,-5 0-7 16,1-1-21-16,-5-6-16 16,2-4-58-16,-1-10-445 15</inkml:trace>
  <inkml:trace contextRef="#ctx0" brushRef="#br0" timeOffset="23944.8475">11710 11004 1152 0,'6'-6'448'0,"11"3"-306"16,0 3-36-16,2 5-33 31,-2 6-10-31,-3-3-23 0,-6 1-14 16,-6-2-13-16,-1 4-6 15,-1-6-55-15,-1 3-28 16,9-1-23-16,4-5 0 15,9 3 48-15,3 1 22 16,2 6 13-16,-1 4 1 16,-12 3 11-16,-6 3 20 0,-19 4 33 15,-9 0 3-15,-16-1 4 16,-1 0-20-16</inkml:trace>
  <inkml:trace contextRef="#ctx0" brushRef="#br0" timeOffset="24291.9398">10882 11100 954 0,'0'3'423'0,"0"9"-180"16,-6 2-128-16,-6 9-39 16,0 3-22-16,-4 0-37 0,1-1-65 15</inkml:trace>
  <inkml:trace contextRef="#ctx0" brushRef="#br0" timeOffset="24699.4989">12182 10895 984 0,'1'-2'425'0,"9"2"-201"16,5-1-80-16,5-6-42 16,8 5-18-16,9-4-35 15,4 1-17-15,3 6 12 16,-5-1-67-16,-12 4-237 16</inkml:trace>
  <inkml:trace contextRef="#ctx0" brushRef="#br0" timeOffset="24893.6144">12228 11041 1035 0,'1'1'391'0,"9"0"-270"0,6-1-35 16,13-1-29-16,10 1-11 15,6 0-34-15,6 2-11 16,0-3-190-16</inkml:trace>
  <inkml:trace contextRef="#ctx0" brushRef="#br0" timeOffset="25262.6458">12933 10787 718 0,'-7'-8'379'16,"-5"-6"-126"-16,-7 6-100 16,-3 3-41-16,-5 9-72 15,-5 5-18-15,7 10-37 16,1 5 3-16,7 12 3 0,3 7 2 15,9 5 14-15,5-2-6 16,12-4 2-16,8-8 8 16,12-10 11-16,8-4 3 15,6-17 10-15,2-3-1 16,-3-15 6-16,-4-6 4 16,-14-9 19-1,-8-10 19-15,-18-2 11 16,-9-6-2-16,-17-1-24 15,-9 4-30-15,1 9-17 16,2 10-65-16,8 18-140 16</inkml:trace>
  <inkml:trace contextRef="#ctx0" brushRef="#br0" timeOffset="25478.8485">13329 11070 1175 0,'0'0'559'0,"-2"0"-212"0,2 3-182 31,-1-3-87-31,0 0 388 0</inkml:trace>
  <inkml:trace contextRef="#ctx0" brushRef="#br0" timeOffset="39809.8624">13792 10566 1032 0,'-3'1'446'16,"-5"8"-240"-16,1 10-62 15,-3 20-73-15,2 9-26 0,1 22-31 16,-1-1 0-16,8-3-4 16,0-5-1-16,5-19-21 15,4-8-65-15,0-16-318 16</inkml:trace>
  <inkml:trace contextRef="#ctx0" brushRef="#br0" timeOffset="40012.9338">13971 10553 1116 0,'0'0'495'0,"-1"6"-228"16,1 11-96-16,-2 17-83 16,1 9-17-16,1 13-34 15,0 5-11-15,0 0-11 16,0-2-2-16,-1-9 0 15,1-8-1-15,0-15-55 16,0-7-83-16,0-9-457 0</inkml:trace>
  <inkml:trace contextRef="#ctx0" brushRef="#br0" timeOffset="40153.5348">13763 10866 859 0,'-2'-1'449'16,"-3"1"-136"-16,5 1-72 15,0-1-120-15,11 3-53 16,61 19-54-16,-21-11-7 0,9-1-108 16</inkml:trace>
  <inkml:trace contextRef="#ctx0" brushRef="#br0" timeOffset="40387.8409">14531 10718 1128 0,'4'5'447'15,"0"5"-262"-15,7 19-152 0,-1 8-15 16,-2 14-6-16,1 3-2 15,-3-3 44-15,1-1-103 16</inkml:trace>
  <inkml:trace contextRef="#ctx0" brushRef="#br0" timeOffset="40747.241">14712 10780 946 0,'-8'4'418'0,"-12"2"-192"16,3 5-71-16,-7 5-72 16,1 2-20-16,1 2-43 15,1 1-15-15,13-4-19 16,5 1-2-16,12-4-1 16,5-3 4-16,10 1 11 15,4-3 2-15,0-3 7 16,6-2-24-16,-4-4-61 15,-1-3-37-15,-4-12-71 16,0-3 21-16,-5-5 65 16,-2-1 63-16,-6 3 146 15,-4 3 45-15,-6 9 58 16,-2 4-8-16,-2 11-61 16,-1 7-38-16,-1 10-59 15,2 3-18-15,1 6-22 16,1 7-2-16,3-7 13 15,2 0-69-15,-1-12-217 0</inkml:trace>
  <inkml:trace contextRef="#ctx0" brushRef="#br0" timeOffset="40887.736">14868 10594 1248 0,'-1'-1'451'0,"-1"1"-387"15,2 2-9-15</inkml:trace>
  <inkml:trace contextRef="#ctx0" brushRef="#br0" timeOffset="41169.1354">15018 10815 694 0,'9'1'406'0,"7"8"-47"15,6 11-141-15,-1 17-108 16,-12 0-6-16,-3 5-4 16,-6-2-18-16,-4-13-5 15,6-4-29-15,4-13-28 16,2-10-1-16,5-7-5 15,3-7-2-15,1-15-7 0,1-3-5 16,0-7-36-16,2 2-35 16,-1 11-102-16,1 7-98 15</inkml:trace>
  <inkml:trace contextRef="#ctx0" brushRef="#br0" timeOffset="41543.8309">15398 10778 1151 0,'1'11'469'0,"0"10"-274"16,1 9-25-16,-4 8-61 16,-1-2-9-16,-2-5-46 15,1-3-20-15,5-11-18 16,5-10-5-16,5-10-11 0,4-11-8 16,4-13-5-16,4-1 0 15,1-6 4-15,-1 2 8 16,-4 7-1-16,-1 5 8 15,-9 14 3-15,-1 6 3 16,-8 17 8-16,1 6-7 16,-1 12-1-16,-2 0-2 15,2-3-74-15,0 1-522 16</inkml:trace>
  <inkml:trace contextRef="#ctx0" brushRef="#br0" timeOffset="41840.8206">15768 10726 1027 0,'-15'-8'489'15,"-13"-6"-176"-15,1 12-197 16,1 8-57-16,11 15-43 15,3 5-10-15,16 9-13 16,3-1 0-16,13 1 3 16,9-6 4-16,1-6 7 15,0-8 5-15,-10-13 13 16,-8-2 9-16,-12-8 2 0,-5 0-5 16,-14-1-24-16,-3-4-36 15,-5-3-240-15</inkml:trace>
  <inkml:trace contextRef="#ctx0" brushRef="#br0" timeOffset="42137.6169">15856 10772 1331 0,'7'5'522'0,"6"10"-358"15,-1 0-41-15,-5 7-55 16,-4-3-18-16,-3 0-25 15,2-2-8-15,-1-10-29 16,4-3-49-16,6-11-142 16,5-7-66-16,7-6-78 15,-1 0 41-15,4 0 144 16,-2 3 113-16,-4 11 173 16,1 6 61-16,-8 10 64 15,-5 6-18-15,-8 12-44 16,-1 2-49-16,-6 5-62 15,7 1-29-15,1-6-55 16,7-4-522-16</inkml:trace>
  <inkml:trace contextRef="#ctx0" brushRef="#br0" timeOffset="42574.8344">16761 10802 725 0,'-3'13'353'15,"1"10"-124"-15,-5 0-117 16,1 1-21-16,1-6-37 16,-1-6-5-16,2-5-11 15,3-6-3-15,1-9-3 16,0-8-2-16,8-10-12 15,2-7-4-15,6-2-2 16,4 0 1-16,5 5 36 0,1 7 13 16,2 12 9-16,-3 5-3 15,-4 13-39-15,-1 8-14 16,-7 9-14-16,0 5-2 16,-4 8-40-16,-1 1-83 15</inkml:trace>
  <inkml:trace contextRef="#ctx0" brushRef="#br0" timeOffset="43059.1406">17194 10887 772 0,'5'-12'359'0,"-1"-12"-133"15,-2 0-37-15,-6 1-23 16,-3 1-12-16,-8 1-19 15,-1 2-22-15,-8 6-47 16,0 2-21-16,5 11-45 16,1 1-16-16,6 12-18 15,2 5-2-15,-1 6 8 16,7 4 5-16,4 2 12 16,8-2 4-16,8-4 4 15,4-5 3-15,4-11 2 16,2-5 3-16,3-11-14 15,-2-6-12-15,-4-6-6 16,-5-5 0-16,-9 0 18 16,-4 1 13-16,-7 6 7 0,-7 5 4 15,-2 9-3-15,2 4-6 16,-1 9-10-16,3 4-9 16,4 6-4-16,5 1 1 15,9 4 5-15,3 1 3 16,7-3 5-16,1-3 4 15,4-8 11-15,1-7 4 0,0-5 35 16,-1-6 17-16,-8-12 13 16,-5-2 1-16,-10-6-31 15,-3-4-13-15,-6 2-99 16,-4 2-58-16</inkml:trace>
  <inkml:trace contextRef="#ctx0" brushRef="#br0" timeOffset="43637.4238">18125 10648 682 0,'-14'2'319'0,"-14"4"-136"15,3 2-81-15,11 0-65 16,6 2-23-16,7 1-15 16,9 2-3-16,9-3 5 15,5 0 7-15,11-4 5 16,-2-1 3-16,-5-4 4 15,-5-1 3-15,-17-4-1 16,-5 3-5-16,-15 0-9 16,-7 1-6-16,-11 7 14 15,0 2 14-15,3 4 23 16,5 4 9-16,10 3-3 16,4 1-10-16,17 3-17 15,2-2-7-15,11-6-6 16,6-5-3-16,1-10 4 15,9-3 4-15,0-8-110 0,1-5-121 16</inkml:trace>
  <inkml:trace contextRef="#ctx0" brushRef="#br0" timeOffset="43793.3247">18311 10653 992 0,'1'-2'476'0,"5"4"-214"15,0 4-75-15,2 13-113 16,-1 5-32-16,-5 12-17 15,-1 2 0-15,-4 1-6 16,0-2-4-16,1-9-26 16,4-5-60-16,7-15-254 15</inkml:trace>
  <inkml:trace contextRef="#ctx0" brushRef="#br0" timeOffset="43965.1354">18485 10686 738 0,'-5'-1'385'0,"-9"0"-86"16,-3 4-76-16,-4 9-78 16,0 3-34-16,6 7-60 15,4 1-23-15,7 0-28 16,5-1-3-16,10-2 0 16,2 0 1-16,6-3 2 15,2-1-11-15,3-3-164 0</inkml:trace>
  <inkml:trace contextRef="#ctx0" brushRef="#br0" timeOffset="44293.551">18594 10657 543 0,'6'-3'266'0,"7"-3"-68"15,8 1-18-15,9 3-42 16,0-1-30-16,7 0-64 16,-4 3-21-16,-5-2-12 15,-5 1 3-15,-12 1 5 16,-8-3-1-16,-11 5-7 16,-8 0-2-16,-8 3 1 15,-2 3 16-15,2 3 31 16,3 2 6-16,6 5 5 15,4 1-13-15,7 1-32 16,5 0-7-16,11 2-13 16,5-1-2-16,11-3-24 15,2-1-45-15</inkml:trace>
  <inkml:trace contextRef="#ctx0" brushRef="#br0" timeOffset="44637.2266">19169 10634 620 0,'-14'-8'355'15,"-19"-8"-14"-15,4 3-191 16,1 7-101-16,4 3-10 0,10 10-28 16,-1-3-11-16,8 5-15 15,7 4-1-15,8-5 4 16,7 2 5-16,13-5 9 15,1 1-2-15,6 0-23 16,-7 0-12-16,-13-4-5 16,-11-2 1-16,-17 2 16 15,-10 2 40-15,-9 5 71 16,1 3 26-16,5 5 20 16,7 2-26-16,8 2-62 15,3 2-22-15,6 0-13 16,5 0-2-16,11-4-3 15,7-7 5-15,8-9-106 16,1-7-124-16</inkml:trace>
  <inkml:trace contextRef="#ctx0" brushRef="#br0" timeOffset="44909.9066">19305 10542 803 0,'9'-7'489'0,"10"-9"-37"15,-1 10-131-15,-5 6-148 16,0 10-62-16,-3 13-73 15,-2 6-14-15,4 9-9 16,-1 0-4-16,2 0-1 16,2-5-1-16,-1-8 1 15,1-4-18-15,0-10-76 16,-5-3-44-16,5-9-68 16,-7-2 1-16,-2-2 65 15,-5 1 39-15,-11 2 89 16,-4 2 51-16,-9 6 62 15,-3 3 22-15,-3 5-16 16,1 0-33-16,5-4-88 0,1-4 74 16</inkml:trace>
  <inkml:trace contextRef="#ctx0" brushRef="#br0" timeOffset="45425.4025">19763 10553 922 0,'-12'0'448'16,"-4"-3"-159"-16,-3 5-178 15,2 2-44-15,6 5-60 16,-1 5-12-16,12-4-14 15,6 3 2-15,9-1 10 16,5 0 5-16,4-3 9 16,0-3 4-16,-3-4-41 15,-5 1-21-15,-10-5-7 16,-4 0-6-16,-7-1 36 16,4 2 17-16,-6 1 15 15,-20 2 13-15,-32 13 9 16,34 0 0-16,3 4-9 0,6 2-3 15,9 3 6-15,7-3 5 16,12-2 15-16,7-6 3 16,6-6 4-16,5-3 2 15,4-9-11-15,-1-4-8 16,-4-8-11-16,-4-2-2 16,-3-2-5-16,-5 0-3 15,-3 2-2-15,-3 2-3 16,-6 9-7-16,-2 3 2 0,-3 9 2 15,0 8 2-15,1 6 7 16,-1 2-4-16,1 3-4 16,4 0-6-16,-4-3-118 15,4-2-84-15</inkml:trace>
  <inkml:trace contextRef="#ctx0" brushRef="#br0" timeOffset="45550.6167">19933 10498 1400 0,'0'-2'516'0,"-1"-1"-418"15,-2 3-67-15,3 0-20 16</inkml:trace>
  <inkml:trace contextRef="#ctx0" brushRef="#br0" timeOffset="46068.0876">20189 10573 494 0,'10'3'292'0,"7"0"-41"16,13-2-95-16,8 1-39 16,5-5-53-16,-4-2-24 15,-5-3-21-15,-6-1-1 0,-15 0-1 16,-4 3-6-16,-21 2-11 16,-7 4-5-16,-9 6-5 0,-6 3 7 15,0 6 10-15,0 3 4 16,5 0 19-16,2 1 7 15,11 4 5-15,7 2 2 16,9 1-15-16,10 0-6 16,13-5-6-16,8-8 0 15,11-8-14-15,5-5-82 16</inkml:trace>
  <inkml:trace contextRef="#ctx0" brushRef="#br0" timeOffset="46481.4943">20767 10644 894 0,'-6'3'416'0,"-12"5"-169"16,-4 4-87-16,-2 6-76 16,-3 1-7-16,-1 0-17 15,2-3-8-15,-5-6-13 16,3-4-10-16,4-8-5 16,4-9-5-16,3-9-32 15,6-3-18-15,8-3-31 16,3 2-2-16,16 6 13 15,4 4 11-15,1 3 17 16,1 7 8-16,-3 11 26 0,1 5 14 31,4 13 14-31,-1 1-3 0,7-3-12 16,1 1-9-16,3-3-3 16,-1-6 1-16,-3-9 5 15,-5-7 2-15,-6-11 0 16,-1-4-3-16,-9-4-14 15,2 0-5-15,0-1-5 16,-4 4-2-16,3 4 2 16,-5 5-3-16,0 9 2 15,-5 3 12-15,2 9 25 16,-2 5 23-16,-2 1 30 16,2 5-5-16,3-3-14 15,7-1-14-15,-1-5-29 16,0-4-4-16,-9-6-25 0</inkml:trace>
  <inkml:trace contextRef="#ctx0" brushRef="#br0" timeOffset="48019.5507">1939 11842 995 0,'-10'0'404'0,"-18"1"-242"16,-4 4-28-16,6 7-48 0,0 0-28 15,10 7-61-15,8 3-16 16,6-2-16-16,5 2 2 16,12-6 13-16,7-1 8 15,7-4 15-15,2-4 7 0,-2-3 5 16,-7-7 5-16,-14-4-9 15,-5 0-6-15,-13-2-11 16,-5 4-6-16,-9 6 4 16,-12-1 4-16,7 8 8 15,0 6 2-15,10 1 6 16,10 6 0-16,5 1 8 16,6-1 2-16,8 1-4 15,9-2 0-15,12-6-10 16,5-5 0-16,11-8 5 15,-4-1 0-15,-10-12-1 16,1-3-14-16,-11-6-30 16,1 0-12-16,-3-6-7 15,-5-2 16-15,-7-2 27 16,-4-3 11-16,-6 17 62 16,0 3 29-16,-5 10 26 15,2 7 1-15,4 8-55 0,0 11-31 16,6 6-30-16,7 4-5 15,-3-1 2-15,-1-1 0 16,4 2-39-16,-11-7-66 16</inkml:trace>
  <inkml:trace contextRef="#ctx0" brushRef="#br0" timeOffset="48167.9155">2160 11668 1440 0,'-4'0'516'0,"3"0"-450"0,0 0 6 15,1 0-441-15</inkml:trace>
  <inkml:trace contextRef="#ctx0" brushRef="#br0" timeOffset="48355.3941">2283 11902 1279 0,'10'16'522'0,"17"22"-332"16,1-2-56-16,4 6-47 15,1-7-37-15,-2-9-28 16,-4-8-1-16,1-19 7 16,-5-9 2-16,1-11-4 15,0-9-11-15,-7-5-80 16,0 0-71-16</inkml:trace>
  <inkml:trace contextRef="#ctx0" brushRef="#br0" timeOffset="48777.4364">2946 11973 989 0,'6'10'529'16,"-2"8"-157"-16,-11 3-131 15,-4-1-60-15,-15-3-89 16,1-2-32-16,-6-9-36 0,1-5-29 16,5-9-66-16,3-8-37 15,9-6-65-15,7-2 27 16,9-4 7-16,7 1 31 16,12 5 57-16,6 10 7 15,4 11 80-15,-2 8 20 16,-3 13 32-16,-1 1 0 15,-4 6 4-15,0-1-5 16,-5-3-12-16,-2-1-7 0,0-12-23 16,1-5-7-16,3-14-6 15,-2-7-2-15,1-7-7 16,1-3-5-16,-3-1-4 16,0-2-9-16,-6 3-10 15,-2 8-8-15,-3 13-9 16,-2 10 15-16,-1 16 15 15,-1 2 10-15,1 11 6 16,4 6-8-16,5 2 24 16,1 2-62-16</inkml:trace>
  <inkml:trace contextRef="#ctx0" brushRef="#br0" timeOffset="49573.8484">4272 11895 588 0,'-19'8'293'16,"-13"6"-58"-16,9 3-174 16,9 2-21-16,13-1-29 15,6-1-10-15,12 0-4 16,6-6 1-16,8-3 10 0,2-2 5 15,0-6 1-15,-8 0-10 16,-11-3-9-16,-9-2-6 16,-15 2-7-16,-2-2 9 15,-14 6 21-15,-3 2 16 16,4 5 29-16,0 0 21 16,9 7-7-16,8 4-12 0,8 0-17 15,2 1-11-15,16-10 13 16,5-8 5-16,12-3-2 15,9-5-4-15,-5-7-15 16,-4-4-2-16,-9-7-3 16,-4-2-2-16,-9-1-12 15,2 6-3-15,-7 6-7 16,-6 6-11-16,-3 11 0 16,-4 6 6-16,-4 10 12 15,7 6 11-15,3 3 6 16,1 0-1-16,12-2-1 15,-8-9 12-15,10-10 17 16,8-2 11-16,-1-10 20 16,4-8-5-16,-9 0-7 15,-4-3-9-15,-9-2-22 16,-3 7-12-16,-3-5-57 16,-5-1-82-16</inkml:trace>
  <inkml:trace contextRef="#ctx0" brushRef="#br0" timeOffset="49894.8772">4720 12027 1195 0,'4'9'467'0,"1"9"-309"16,14 3-46-16,2 1-40 15,2-2-19-15,4-7-26 16,3-3-2-16,-2-13 8 0,-2-6 4 15,-1-12-4-15,-7-3-2 16,3-5-9-16,-4-7-3 16,-11-14-8-16,-6-5-6 15,-10-17-7 1,-12-2-1-16,-13 2 5 0,-1 3 6 16,-9 22 24-16,4 17 4 15,10 22-3-15,-4 11-10 16,13 13-32-16,7 6-12 0,12 16-5 15,19 6 2-15,19 9-36 16,7 3-73-16</inkml:trace>
  <inkml:trace contextRef="#ctx0" brushRef="#br0" timeOffset="50176.396">5162 11894 1164 0,'-5'6'482'0,"-4"8"-294"16,-3 2-56-16,5 9-75 15,5 8-9-15,8-3-12 16,10 1 8-16,-1-8 19 0,14-13-2 15,9-4-6-15,-1-7-4 16,9-10-18-16,-13 0-4 16,-12-7-24-16,-1 0-37 15,-10-2-161-15,-5-3-426 16</inkml:trace>
  <inkml:trace contextRef="#ctx0" brushRef="#br0" timeOffset="50301.0544">5265 11724 1252 0,'-2'-5'601'0,"-2"-1"-244"16,0 0-101-16,2 5-158 15,2 2 14-15,0-1 65 16</inkml:trace>
  <inkml:trace contextRef="#ctx0" brushRef="#br0" timeOffset="50817.2955">5587 11892 1076 0,'6'18'416'16,"4"16"-265"-16,12 19-115 16,0 4-1-16,-2 11-1 0,-3 0 0 15,-12-3-6-15,-5-6-1 16,-8-15-2-16,-6-6 2 16,-5-20-19-16,-4-8-19 15,-2-16-27-15,-1-12-9 16,2-20 8-16,6-7 16 15,14-15 36-15,7-2 14 16,16 1 11-16,7 1 7 0,10 8-12 16,5 8-10-16,-1 10-8 15,-2 8 27-15,-9 14-104 0</inkml:trace>
  <inkml:trace contextRef="#ctx0" brushRef="#br0" timeOffset="51130.0705">5915 12092 960 0,'8'6'425'0,"4"1"-206"15,8 1-65-15,4-8-58 16,-5-7-26-16,6-4-27 16,-8-10-9-16,-2-3-6 15,-1-3-1-15,-14-5-31 16,-2 3-13-16,-13-1-20 15,-6 1-12-15,-3 14 18 16,-2 7-8-16,2 21-7 16,3 14 0-16,4 12 12 15,6 6 18-15,14 4 22 16,-3-5 9-16,13 8-1 16,-2-4 11-16,-3 1 8 15,4-2 3-15,-6-12-2 16,-3-7-9-16,3-13-79 15,3-6-422-15</inkml:trace>
  <inkml:trace contextRef="#ctx0" brushRef="#br0" timeOffset="51426.6476">6438 11962 702 0,'-2'8'413'0,"-6"11"-22"16,-5 5-183-16,-3-1-34 16,-12-5-54-16,3-4-23 0,-6-11-57 15,2-3-7-15,9-9-13 16,-1-9-19 0,11-3-36-16,5-4-12 0,11-4-7 15,7 4 6-15,8 1 30 16,3 6 16-16,1 16 26 15,-1 7 14-15,1 16 2 16,-2 8-8-16,-3 9-17 16,-3-1-5-16,-4-5-50 15,0-2 160-15</inkml:trace>
  <inkml:trace contextRef="#ctx0" brushRef="#br0" timeOffset="51645.2195">6586 11803 1228 0,'1'6'530'0,"3"7"-230"15,2 21-213-15,2 15-23 16,2 14 22-16,-3 10 6 16,-4 5-8-16,-3 0-5 15,-1 2-38-15,-3-5-13 16,5-12-13-16,2-10-3 15,3-23-70-15,1-14-73 16</inkml:trace>
  <inkml:trace contextRef="#ctx0" brushRef="#br0" timeOffset="51794.0464">6682 12098 1451 0,'6'0'529'0,"9"0"-430"0,7 0-54 16,13 3-38-16,3-1-8 16,1 4-160-16,-5-6-125 15</inkml:trace>
  <inkml:trace contextRef="#ctx0" brushRef="#br0" timeOffset="51966.1415">6943 11913 764 0,'-5'-17'514'16,"-2"-10"-54"-16,-3 11-166 15,4 10-72-15,-3 23-140 16,2 13-39-16,1 22-32 16,2 7 2-16,1 10-1 15,6 5-3-15,0 0-1 16,-5-5-2-16,9-9 6 16,-5-13-42-16,6-24-348 15</inkml:trace>
  <inkml:trace contextRef="#ctx0" brushRef="#br0" timeOffset="52309.5458">6983 12058 1229 0,'9'1'427'0,"8"-1"-364"0,2 0-46 15,7-2 7-15,-5-4 4 16,-1-7-5-16,-1-1-6 15,-7-2-5-15,3 1-6 16,-1 10-11-16,0 2-8 16,2 8 1-16,0 8 8 15,1 7 24-15,-2 1 17 16,-5 0 15-16,-5-6-2 0,-1-6-8 16,-2-4 1-16,4-9-4 15,2 1-4-15,4-15-14 16,3-5-11-16,1-7-13 15,0 0-4-15,-2 11 11 16,2 7 18-16,-1 13 33 16,-8 1 7-16,1 14-1 15,-4 7-16-15,-4 3-32 16,8 9 41-16,-5-3 318 16</inkml:trace>
  <inkml:trace contextRef="#ctx0" brushRef="#br0" timeOffset="52942.5473">8106 11736 1057 0,'0'11'439'15,"0"12"-239"-15,5 33-110 16,1 16 9-16,7 20-18 16,1 5-13-16,-5-5-21 15,-3-6-11-15,-6-13 7 16,-2-13-67-16,-2-19-180 16</inkml:trace>
  <inkml:trace contextRef="#ctx0" brushRef="#br0" timeOffset="53098.5535">8085 12030 960 0,'11'-1'421'0,"11"-2"-113"0,13 3-304 16,9-3-7-16,8 1-32 15,5 2-102-15</inkml:trace>
  <inkml:trace contextRef="#ctx0" brushRef="#br0" timeOffset="53420.173">8671 11830 840 0,'-10'-7'426'16,"-16"-6"-131"-16,-1 4-75 15,-3 2-101-15,0 7-45 16,4 7-56-16,4 2-18 15,7 6-17-15,4-1-7 0,13 2-3 16,6-3 2-16,10-5 11 16,3 0 7-16,1-5 8 15,3 1 9-15,-6-3-29 16,-5 1-3-16,-7-2-23 16,-9 0-18-16,-11 1 26 15,-4 4 3-15,-6 2 35 16,-2 2 39-16,4 7 37 15,3 6 11-15,9-5-12 16,9 5-25-16,13-4-29 16,9-11-9-16,16 4-6 15,3-5-52-15</inkml:trace>
  <inkml:trace contextRef="#ctx0" brushRef="#br0" timeOffset="53779.1308">9373 11831 951 0,'-7'2'410'0,"-11"5"-220"16,3 6-44-16,-2 9-80 16,-1 5-19-16,11 8-34 15,3 2-12-15,9-2 5 16,9-5 7-16,14-4 9 16,-2-10 7-16,10-10 5 15,0-3 0-15,-12-12 11 16,0 0 7-16,-20-9 3 15,-6 2-5-15,-18-1-22 16,-7 0-13-16,-5 5-21 16,4 2-49-16</inkml:trace>
  <inkml:trace contextRef="#ctx0" brushRef="#br0" timeOffset="53935.3127">9620 11858 1342 0,'18'0'560'0,"10"0"-333"16,8 2-128-16,-2-2-29 15,1 3-45-15,-4-1-23 16,-6-1-89-16,0 2-84 16</inkml:trace>
  <inkml:trace contextRef="#ctx0" brushRef="#br0" timeOffset="54107.1815">9717 11914 1030 0,'2'9'470'0,"1"13"-199"16,3 6-42-16,-2-1-71 16,1 2-25-16,1-4-54 15,-5-5-24-15,2-6-56 16,0 1 312-16</inkml:trace>
  <inkml:trace contextRef="#ctx0" brushRef="#br0" timeOffset="54591.5548">10226 11999 836 0,'-9'10'387'16,"-4"9"-142"-16,-11 2-109 16,-1-1-13-16,-5-2-34 15,-4-9-30-15,4-8-21 16,-1-1-6-16,8-17-14 15,5 1-8-15,9-7-21 16,5-2-10-16,11 6-5 16,3-3 2-16,8 10 19 15,4 4 9-15,0 11 17 16,2 9 9-16,2 10-7 0,-2 8-7 16,-3 6-3-16,-4 1-2 15,2-4-191-15</inkml:trace>
  <inkml:trace contextRef="#ctx0" brushRef="#br0" timeOffset="54926.812">10381 11978 767 0,'-3'1'464'0,"-2"4"-14"16,0 3-279-16,3 7-124 15,-1 4-32-15,9 4-12 16,7 3-2-16,8-4 3 0,4-6 5 15,5-9 11-15,-1-7 8 16,1-8 6-16,-1-5 0 16,-7-11-7-16,-3-5-6 15,-13-11-8-15,-7-5-5 16,-18-13-6-16,-10 0 0 16,-13-8 3-16,-7 2 8 15,0 16 13-15,3 10-3 16,11 25-15-16,10 13-11 15,11 14-21-15,6 3 0 16,11 11 4-16,8-1 5 0,15 4-9 16,5 2-77-16,15 4-165 15</inkml:trace>
  <inkml:trace contextRef="#ctx0" brushRef="#br0" timeOffset="55614.0046">10868 11871 844 0,'-10'-8'389'0,"-12"-8"-165"16,1 7-51-16,-1 9-56 15,3 4-27-15,7 12-51 16,3 3-9-16,11 6-32 0,5-1-6 15,0-2 5-15,9-1 3 16,2-5 7-16,-6-7 4 16,5 0 6-16,-8 0 1 15,-9-10-9-15,-3 1-6 16,-7 2-8-16,-6-4-7 16,1 6 9-16,-3 5 5 15,8 5 15-15,-1-5 6 0,5 2 7 16,7 0 0-16,4-3-4 15,7 7 6-15,6-6-1 16,5-5 0 0,9 0-2-16,4-4-5 0,3-2-7 15,-3 0 0-15,-9-8-4 16,0 1-2-16,-3 0-4 16,3-1-1-16,-4 5-3 15,0 4-2-15,-5-3-1 16,-2 4-3-16,-2 1 1 15,-2 0 0-15,0 5 1 16,3-6 2-16,2-3 2 16,-1 0 0-16,2-6-3 15,-2 1-5-15,-3 2 1 16,-3-6-1-16,-10-6 6 16,-1-2 1-16,-10-5-2 15,3 5-4-15,-5 7-6 16,-7-1-5-16,5 13-3 0,-7 1-2 15,2 8 4-15,5 7 3 16,-1 2 1-16,3 4-2 16,5 6 9-16,3 2 4 15,9 7 21-15,3 5 15 16,-1 6 14-16,6 1 1 16,-6 3-13-16,-3-2-8 15,-2-3 8-15,-2-3-44 16,3-15-396-16</inkml:trace>
  <inkml:trace contextRef="#ctx0" brushRef="#br0" timeOffset="55942.0509">11434 11975 1091 0,'6'2'518'15,"5"0"-150"-15,-2 13-239 16,-3-1-26-16,-2 2-27 16,1 4-20-16,-2-2-21 15,2-1-8-15,-3-7-8 16,-2-4 0-16,6-9-14 0,0-3-18 16,9-8-28-16,5-2-7 15,5-4 5-15,-1-2 16 16,-1 8 20-16,-2 4 9 15,-9 10 14-15,-1 11 4 16,-5 8 5-16,2 6-6 16,-3-2-11-16,-3 0-2 15,-2-3 0-15,0-5-19 16,-5 2-233-16</inkml:trace>
  <inkml:trace contextRef="#ctx0" brushRef="#br0" timeOffset="56098.6569">11584 11656 1271 0,'-1'-4'607'0,"-3"-5"-250"16,0 7-152-16,1 5-142 16,0 12-47-16,3 17-43 15,0 5-10-15</inkml:trace>
  <inkml:trace contextRef="#ctx0" brushRef="#br0" timeOffset="57098.0262">12526 11782 654 0,'-14'-1'286'15,"-16"-2"-128"-15,-5 4-26 16,2 6-57-16,6 2-22 15,8 8-59-15,15 1-14 16,9 0 0-16,12 0 7 16,8-1 17-16,5-5 8 15,3-2 5-15,-4-7 2 16,-5-3 4-16,-10 0 4 16,-13-5-2-16,-4 2-7 0,-11-1-14 15,-8 3-4-15,-5 4-9 16,-2 5 1-16,-1 6 0 15,7 3-3-15,8 6 2 16,3-1 6-16,13-1 26 16,6-4 19-16,12-6 18 15,3 1 0-15,8-10-15 16,2-2-11-16,5-6-9 16,-2-10-4-16,2-2-6 15,-7-4-6-15,-3-7-3 16,-3 6-1-16,-9 3-4 15,-5 7-2-15,-6 13 9 16,-4 5 3-16,-5 14 10 16,2 5 3-16,0 4-10 15,-6-2-2-15,6-3-2 16,4-3 1-16,0-6 9 0,3-13 10 16,2-10 7-16,-4-8-4 15,5-9-10-15,8-1-10 16,-6-7-11-16,0-5 1 15,5-1-5-15,2 6-3 16,-2 12-4-16,4 8 5 16,-10 13 4-16,-1 7 2 0,4 15 1 15,-4 6-3-15,-1 7-2 16,1 7 0-16,-3-4 3 16,-2-2 2-16,7-1-74 15,-2-12-101-15</inkml:trace>
  <inkml:trace contextRef="#ctx0" brushRef="#br0" timeOffset="57261.5735">13012 11827 913 0,'0'7'482'15,"-2"5"-37"-15,4 12-330 16,1 11-16-16,5 4-37 15,0-1-17-15,3-2-23 16,0-10-23-16</inkml:trace>
  <inkml:trace contextRef="#ctx0" brushRef="#br0" timeOffset="57620.8967">13185 11801 853 0,'8'-5'391'16,"0"-4"-175"-16,16 2-110 16,7-1-42-16,11 2-36 15,5 0-11-15,-8 4-10 0,-4 0 0 16,-16 1 2-16,-6 1-2 15,-9-2-2-15,-5 6-1 16,-9-1-5-16,-3 4-1 16,-7 7 20-16,-2-1 16 15,1 5 13-15,0 5 7 16,7 6-16-16,3 1-12 16,8 6-7-16,5-2-6 15,14-8 1-15,8 2-1 16,11-15 3-16,6-3-40 0,3-12-244 15</inkml:trace>
  <inkml:trace contextRef="#ctx0" brushRef="#br0" timeOffset="57917.4779">13830 11865 677 0,'-2'11'342'15,"-3"5"-84"-15,-4 3-117 16,-1 6-14-16,-9-5-23 15,1 0-14-15,-9-8-39 16,3-6-12-16,4-6-2 16,2-8-1-16,5-7-9 15,3-5-4-15,0-8-16 16,-3 0-4-16,12 4-6 16,-4 0-4-16,9 9 4 15,2 2 12-15,6 10 27 0,2 5 8 16,2 15 7-16,2 8-7 15,3 10-18-15,0 1-4 16,2 2-8-16,-2-2 0 16,-3-11-11-16,4-2-69 15</inkml:trace>
  <inkml:trace contextRef="#ctx0" brushRef="#br0" timeOffset="58073.8824">13729 11641 1457 0,'-3'-3'574'0,"-1"-3"-402"15,-3 0-89-15,8 9-44 16,5 0-94-16</inkml:trace>
  <inkml:trace contextRef="#ctx0" brushRef="#br0" timeOffset="58245.4731">13906 11726 1252 0,'9'8'522'0,"13"20"-279"16,8 11-96-16,11 25-56 0,-1 7-17 16,2-1-38-16,-4-1-10 15,-7-11-24-15,-1-3-30 16,-7-12-122-16,-3-7 264 15</inkml:trace>
  <inkml:trace contextRef="#ctx0" brushRef="#br0" timeOffset="58433.1875">14301 11827 1015 0,'-15'-3'520'16,"-10"-4"-189"-16,-5 16-148 15,6 11-64-15,1 19-78 16,-6 5-14-16,-2 10-17 16,-7-1-2-16,-14-3-4 15,5 0 0-15,-1-4-48 16,1-3-72-16</inkml:trace>
  <inkml:trace contextRef="#ctx0" brushRef="#br0" timeOffset="58794.2556">14377 11756 968 0,'-3'-1'431'15,"-1"-1"-195"-15,-2 5-44 16,5-3-90-16,0 0-20 16,-6 23-53-16,-6 35-5 15,16-25 6-15,7-3 5 0,7-5 20 16,7-1 1-16,4-11-2 16,1-4-2-16,-2-10-12 15,-1-6 0-15,-4-3-6 0,-6-9-1 16,-5-2-8-16,-5-6-5 15,-1-1-1-15,-4 1-32 16,-1 0-62-16,0 1-40 16,-2 7-140-16,3 8-91 15</inkml:trace>
  <inkml:trace contextRef="#ctx0" brushRef="#br0" timeOffset="59044.2092">14620 11775 603 0,'7'0'345'0,"8"-1"-21"16,0 8-138-16,-1 5-26 15,5 10-8-15,0 3-17 16,-3 3-50-16,-1 0-12 16,-5-6-19-16,1 0 3 15,0-8 19-15,2-5 7 16,2-9 3-16,0-7-7 0,1-9-24 15,1-4-11-15,-4-6-14 16,-1 0-5-16,-5-3-11 16,3 0-23-1,-5 2-111-15,2 8-41 0</inkml:trace>
  <inkml:trace contextRef="#ctx0" brushRef="#br0" timeOffset="59403.7504">15144 11752 759 0,'2'-7'419'0,"-5"-6"-62"15,4 1-118-15,-3 3-106 0,-6 3-37 16,-2 6-63-16,-10 1-24 15,5 11-26-15,-2 2-5 16,5 10 1-16,4 5 2 16,5 3 7-16,4 1 4 15,10-4 4-15,8-2 2 16,2-11 5-16,2-5 5 16,0-8 10-16,-8-6 5 15,-8-7 4-15,-7-2 1 0,-15-6-4 16,-5 1-4-16,-2-3-7 15,-2-1 5-15,4 4-111 16,8 2 33-16</inkml:trace>
  <inkml:trace contextRef="#ctx0" brushRef="#br0" timeOffset="59724.319">15278 11760 674 0,'8'0'438'0,"10"3"40"16,-1 1-242-16,2 11-130 16,-2 5-32-16,-5 6-37 15,-6 3-4-15,-7 1 1 16,-4-2 0-16,-4-9-4 16,1-4-3-16,2-10-4 0,3-4 7 15,3-7-30-15,4-9-9 16,8-6-15-16,3-6-11 15,4-2 20-15,4 5 6 16,1 3 9-16,-3 7 11 16,-2 10 45-16,-2 5 23 15,-4 12 24-15,-3 4 5 16,2 15-23-16,-2 3-15 16,2 7-24-16,-4-2-13 15,-6-11-17-15,-2-3-6 0,-6-10 322 16</inkml:trace>
  <inkml:trace contextRef="#ctx0" brushRef="#br0" timeOffset="60388.1388">16040 11933 965 0,'2'16'358'0,"0"17"-280"15,-1 3-21-15,-8-5-11 16,-3-4 36-16,-4-5-244 16</inkml:trace>
  <inkml:trace contextRef="#ctx0" brushRef="#br0" timeOffset="60997.1623">16332 11725 1007 0,'13'-1'419'0,"7"-3"-209"0,15 2-155 16,8 1-7-16,2-2-10 15,-3-1-2-15,-6 1-9 16,-14-4 0-16,-13 2-3 15,-11-2-7-15,-9 2-24 16,-1 4-11-16,-11 1-5 16,3 8-1-16,-7 4 13 15,1 1 2-15,8 9-10 16,3 1 1-16,11 4 13 16,6 1 8-16,16-1 26 15,6-3 7-15,1-9-3 16,6-6 0-16,-5-14-3 15,-2-4-2-15,-2-12-4 16,-3-1-5-16,3-2-10 16,-3-3-3-16,-2 5-5 15,-1 5-2-15,-5 8-12 0,-2 8-2 16,-2 9 8-16,-6 6 4 16,0 10 12-16,-4 2 3 15,-1 6-3-15,0-5 0 16,1-6 2-16,3-6 3 15,0-15 10-15,5-6-4 16,1-13-6-16,5-5-2 16,4-3-13-16,2 1-1 15,5 3-2-15,1 5 1 16,2 8 12-16,-2 5 5 0,0 11 9 16,-5 6-3-16,-3 11-10 15,-2 7-4-15,-5 5-2 16,-2 2-7-16,-3-4-145 15,2-5-326-15</inkml:trace>
  <inkml:trace contextRef="#ctx0" brushRef="#br0" timeOffset="61231.4788">17058 11755 944 0,'2'-5'473'0,"5"-1"-145"16,-2 5-82-16,0 11-100 15,-1 5-47-15,10 12-57 16,1 3-13-16,-1-1-6 0,8-3-2 16,-7-11 0-16,2-3 3 15,3-12 6-15,-4-9 2 16,1-11-2-16,-3-5-2 16,-3-6-7-16,0 2-1 15,-7 0-81-15,1 0-76 16</inkml:trace>
  <inkml:trace contextRef="#ctx0" brushRef="#br0" timeOffset="61606.4069">17977 11720 490 0,'-2'-7'340'0,"-4"-9"24"16,-1 3-92-16,-5 4-76 15,-1-1-54-15,-5 6-67 16,0 3-29-16,1 6-44 15,2 10 2-15,4 8 4 16,3 3 0-16,8 9-1 0,4-2-2 16,7 1 10-16,5-4 10 15,7-11 13-15,6-7 6 16,0-16 2-16,-2-8-7 16,-3-11 4-16,-5-6-24 15,-5 0-101-15,-7-2-66 16,-6 1-423-16</inkml:trace>
  <inkml:trace contextRef="#ctx0" brushRef="#br0" timeOffset="61965.7248">18178 11780 616 0,'9'9'304'0,"10"10"-78"16,0 1-24-16,-6 1-30 16,-7-2-24-16,-4-7-50 15,-2-2-16-15,-6-7-23 16,0-1-5-16,-3-6-10 16,2-4-8-16,1-12-12 15,3-2-6-15,4-6-11 16,4-2-4-16,5 3-6 15,4 0-2-15,5 5-6 0,2 5 11 16,1 8 22-16,0 4 9 16,-5 10 8-16,2 5-10 15,-6 6-16-15,0 5-7 16,-4 4-3-16,-4 2-2 16,-3 4-11-16,-2 3-36 15</inkml:trace>
  <inkml:trace contextRef="#ctx0" brushRef="#br0" timeOffset="62278.1222">18755 11729 811 0,'-9'-12'453'15,"-7"-14"-76"-15,-4 10-183 16,-2 3-52-16,-2 11-74 16,-2 4-36-16,-1 8-25 15,2 2-5-15,10 7 3 16,7 3 2-16,9 3-1 16,9 4 2-16,13-3 3 15,4 0 3-15,6-9 4 16,2-4 3-16,-8-11 4 15,2-4 11-15,-5-12-56 0,0-3-48 16,-7-5-127-16,-4 2-231 16</inkml:trace>
  <inkml:trace contextRef="#ctx0" brushRef="#br0" timeOffset="62434.3332">18887 11681 852 0,'0'9'406'0,"3"15"-147"15,-1 4-59-15,0 9-54 16,0-3-28-16,2 3-41 16,-2-7-26-16,-2-9-61 15,1-6-81-15</inkml:trace>
  <inkml:trace contextRef="#ctx0" brushRef="#br0" timeOffset="62559.2922">18899 11431 1008 0,'-5'-7'529'0,"-4"-6"-124"15,5 6-244-15,2 6-149 16,4 7-37-16</inkml:trace>
  <inkml:trace contextRef="#ctx0" brushRef="#br0" timeOffset="62879.1345">19336 11658 809 0,'3'6'375'0,"2"11"-125"16,-4-1-32-16,-7 6-73 15,-6 0-5-15,-14-1-62 16,-1-2-23-16,-6-5-28 15,-1-5-3-15,9-9-35 16,-1-6-8-16,4-10-7 16,4 0-8-16,7-1 21 0,4 2-2 15,17 3-7-15,8 0-3 16,9 4 21-16,2 2 16 16,-5 10 32-16,0 9 11 15,0 10-10-15,-3 7-10 16,-4 4-18-16,-4-1-8 15</inkml:trace>
  <inkml:trace contextRef="#ctx0" brushRef="#br0" timeOffset="63363.386">19857 11644 943 0,'7'-5'418'15,"6"4"-184"-15,-2 6-53 16,3 21-68-16,2 20-32 16,-1 28-50-16,-2 12-8 15,-5 3 7-15,-8-4 2 16,-8-17-2-16,-2-7-5 15,-13-12-4-15,-7-6-21 16,0-17-65-16,-3-11-13 0,13-23-45 16,5-13-11-16,10-20 48 15,6-8 16-15,11-7 65 16,6 2 43-16,6-4 42 16,4 0 8-16,2 1-15 15,2 1-16-15,-4 12-33 16,-6 6-6-16,-4 16-100 15</inkml:trace>
  <inkml:trace contextRef="#ctx0" brushRef="#br0" timeOffset="63644.532">20211 11674 593 0,'1'0'303'0,"-2"3"-63"0,2 5-106 16,4 12-55-16,-2 3-7 15,6 7-15-15,-3 6-21 16,0-5-14-16,1 1-13 16,1-11 74-16,1-11 25 15,6-10 17-15,-1-9 19 0,2-10-45 16,-1-6-15-16,-4-3-16 15,-7-2-12-15,-1 5-92 16,-2 3-96 0</inkml:trace>
  <inkml:trace contextRef="#ctx0" brushRef="#br0" timeOffset="64105.1358">20467 11660 575 0,'-2'5'265'16,"1"4"-105"-16,-4 7-76 16,4 5-9-16,7 5 0 15,0 3 10-15,14-2-3 16,2-2-4-16,6-8-2 0,4-7-7 15,-2-13-16-15,0-6-2 16,-8-11-11-16,-2 1-6 16,-9-5-9-16,-2 1-2 15,-6-3-5-15,-3 0 0 16,-2 6 2-16,-2 3-1 16,2 11-11-16,-3 6-10 15,3 12-18-15,-2 4-3 0,6 11 7 16,4 3 6-1,10 1 13 1,6 3 6-16,5-9 28 16,0-1 16-16,0-11 31 15,-3-9 3-15,-3-12-8 16,-5-7-7-16,-6-10-25 16,-1-1-5-16,-9-3-21 0,1-1-9 15,-14-1-50-15,1 4-41 16,0 10-153-16</inkml:trace>
  <inkml:trace contextRef="#ctx0" brushRef="#br0" timeOffset="64433.3021">20943 11777 401 0,'13'3'253'0,"25"9"-12"16,5-1-48-16,4 1-63 15,-1-4-12-15,-11-8 36 16,-5-1-4-16,-8-8-6 16,-5-3-9-16,-13-3-65 15,-5-5-22-15,-11 1-28 16,-7-2-7-16,-3 1-9 16,-1 3-6-16,2 8-15 15,4 4-5-15,-5 10-5 16,-1 5-2-16,2 7 5 15,2 3-1-15,0 8 8 16,8 4 11-16,2 9 12 16,-3 4 6-16,10 3-1 15,2-1-6-15,2-7 1 0,10-1 4 16,2-11-44-16</inkml:trace>
  <inkml:trace contextRef="#ctx0" brushRef="#br0" timeOffset="64636.2592">21370 11627 1284 0,'0'0'542'0,"3"7"-297"15,-4 4-115-15,4 13-68 16,-2 6-10-16,-4 3-12 15,2 0-10-15,-2-1-13 16,2-4-17-16,2-8 393 16</inkml:trace>
  <inkml:trace contextRef="#ctx0" brushRef="#br0" timeOffset="64770.1275">21348 11380 1338 0,'-1'-5'478'0,"-3"-3"-410"16,4 5-78-16</inkml:trace>
  <inkml:trace contextRef="#ctx0" brushRef="#br0" timeOffset="65098.4432">21536 11383 1074 0,'11'-24'496'0,"16"-32"-242"0,-1-2-53 16,-2 9-80-16,-5 5-43 15,-10 18-27-15,-5 11-21 16,-4 12-32-16,-2 3-15 16,-7 13-22-16,6 11-5 15,1 17 14-15,2 19 5 16,9 26 12-16,7 9 6 15,9 6 6-15,5-8 4 16,0-10 4-16,-7-9 2 16,-12-13 1-16,-11-7-2 15,-14-23-11-15,-10-9-24 0,-17-15-21 16,-7-12 6-16,-4-17-23 16,5-8-57-16</inkml:trace>
  <inkml:trace contextRef="#ctx0" brushRef="#br0" timeOffset="65621.1627">22132 11735 461 0,'1'-9'278'0,"-3"-14"9"0,-2 0-50 16,-3 0-38-16,-4 0-25 15,-4 4-63-15,-2 0-28 16,-5 8-54-16,0 7-22 16,-1 4-9-16,3 9-4 15,2 6 6-15,5 2 7 16,6 6-4-1,2 0-1-15,9-2 2 16,3-1 2-16,10-8 8 16,6-3 4-16,4-9 2 15,2-3-18-15,-4-10-49 16,-2-1-24-16,-5-4-13 16,1 1 16-16,-4-2 47 15,-5 2 23-15,-4 5 26 0,-3 3 3 16,-3 9-2-16,0 1-6 15,-5 5-18-15,1 1-5 16,4 8-5-16,3 2 6 16,7 6 16-16,0 4 6 15,6-5 24-15,5-1 4 16,5-8 2-16,0-3-2 16,-5-7 11-16,-4-8 1 0,-7-8-8 15,3-2 3 1,-9-8-47-16,-2 1-42 0,0 0-128 15,-9-2-113-15</inkml:trace>
  <inkml:trace contextRef="#ctx0" brushRef="#br0" timeOffset="65824.2413">22351 11465 813 0,'5'-7'466'15,"5"-8"-47"-15,-1 13-192 16,4 7-52-16,-7 15-81 15,-3 10-46-15,1 15-41 16,-1 8-1-16,6 12 2 16,0 2 1-16,3 2-1 15,-4-2-8-15,-7-11-37 16,3-7-59-16,-3-18-147 16,2-8-181-16</inkml:trace>
  <inkml:trace contextRef="#ctx0" brushRef="#br0" timeOffset="65996.0773">22436 11726 862 0,'7'-2'346'0,"7"-1"-199"16,10 0-57-16,10 3-29 15,-1-1-13-15,7-1-29 16,0 4-2-16,-6-2-128 15</inkml:trace>
  <inkml:trace contextRef="#ctx0" brushRef="#br0" timeOffset="66418.1775">22929 11476 1085 0,'-8'-8'411'0,"-10"-2"-299"16,-3 5-42-16,5 5-37 15,0 7-12-15,0 4-23 16,5-1 2-16,6 7 2 0,0-1 4 16,9-2 10-16,6 3-7 15,3-2 5-15,6-6 1 16,4 0 1-16,-1-3-1 15,-2-5-26-15,0 4-15 16,-15-8-32-16,-4-1-15 16,-11-1 16-16,-7 3 14 15,-3 1 26-15,-2 0 11 0,5 4 26 16,1 1 19-16,3 7 36 16,3 5 24-16,2 4 18 15,3 1 0-15,6 0 3 16,5-1-8-1,7-5-16-15,5-1-13 0,11-7-27 16,6-5-12-16,14-3-63 16,1-6-104-16</inkml:trace>
  <inkml:trace contextRef="#ctx0" brushRef="#br0" timeOffset="66949.2372">23332 11682 1247 0,'-3'10'549'15,"-5"12"-291"-15,-3 4-68 16,-4 2-100-16,-2 1-34 16,-10-2 383-16</inkml:trace>
  <inkml:trace contextRef="#ctx0" brushRef="#br0" timeOffset="71164.3321">1802 12891 736 0,'-2'12'352'0,"-3"16"-130"15,0 13-55-15,3 21-38 16,2 4-21-16,0 9-37 15,2 2-11-15,-2-9-25 0,1-4-10 16,-1-16-24-16,1-10-61 16</inkml:trace>
  <inkml:trace contextRef="#ctx0" brushRef="#br0" timeOffset="71336.3093">1845 13137 1141 0,'5'1'133'15,"1"-1"-69"-15,13 0 94 16,7 1-120-16,10-1-38 16,7 1 36-16</inkml:trace>
  <inkml:trace contextRef="#ctx0" brushRef="#br0" timeOffset="71664.2317">2393 13006 773 0,'-9'-4'418'0,"-15"-9"-54"0,-1 6-91 16,-9-1-106-16,0 1-34 16,2 3-88-16,3 2-21 15,9 13-28-15,3-2-3 16,12 20 3-16,4-1 2 16,6-1 4-16,11 5-1 15,5-11 1-15,5 0 2 16,4-7 5-16,0-7 5 15,-1-7-29-15,-4-6-47 16,-4-11-135-16,-6-3-102 0,-8 0-202 16</inkml:trace>
  <inkml:trace contextRef="#ctx0" brushRef="#br0" timeOffset="71757.7931">2368 12980 257 0,'-9'-28'304'16,"3"8"-10"-16,-5-21 106 16,-1 1-75-16,5 14-122 15,2 5-53-15,0 9-89 16,4 9-40-16,3 5-194 15</inkml:trace>
  <inkml:trace contextRef="#ctx0" brushRef="#br0" timeOffset="72007.7365">2477 12971 820 0,'1'7'440'0,"7"9"-72"0,1 6-206 15,5 2-84-15,4 3-23 16,-7-4-20-16,8 2 1 16,-9-10-14-16,5-3 20 15,0-11 32-15,-5-7 4 16,6-3 0-16,-7-7-18 16,3 1-34-16,-3-2-4 15,0 1 12-15,3 2-57 16,-2-3-138-16</inkml:trace>
  <inkml:trace contextRef="#ctx0" brushRef="#br0" timeOffset="72328.0307">3030 13012 415 0,'0'-6'333'0,"-6"-6"67"16,-3 2-87-16,0 4-104 15,-11 0-44-15,-2 3-68 16,3 3-35-16,-2 3-61 16,4 9-14-16,6 6-9 15,7 4 2-15,4 0 11 16,5 0 3-16,13-4 5 0,1-3 2 15,8-4 12-15,1-7 4 16,0-4 7 0,-3-9 9-16,-6-3 14 0,-2 1 6 15,-15-10-3-15,0 4-4 16,-8-7-94-16,-3-2-32 16</inkml:trace>
  <inkml:trace contextRef="#ctx0" brushRef="#br0" timeOffset="72843.844">3926 12934 681 0,'-14'3'382'16,"-9"4"-97"-16,-7 5-124 16,2 6-43-16,5 9-94 15,5-1-19-15,14 10-35 16,9-1 0-16,20-5 14 15,6-3 7-15,11-13 13 16,1-8 9-16,-8-9 12 0,-2-7 2 16,-15-4 66-16,-12-2 23 15,-10-1 7-15,-7 1 0 16,-12 2-65-16,-4 3-29 16,-6 4-21-16,1 2-20 15,4 3-136-15</inkml:trace>
  <inkml:trace contextRef="#ctx0" brushRef="#br0" timeOffset="73015.6447">4098 12979 1158 0,'20'-6'501'15,"14"-1"-285"-15,-5 0-109 16,6-5-40-16,-5 5-41 15,-4 0-16-15,3 3-149 16,-14 4-134-16</inkml:trace>
  <inkml:trace contextRef="#ctx0" brushRef="#br0" timeOffset="73171.9126">4259 13000 1268 0,'-1'4'536'0,"-1"7"-309"16,-1 0-83-16,3 3-76 0,0 1-28 16,4 0-26-16,0 6 0 15,2-5-115-15,2 0-109 16</inkml:trace>
  <inkml:trace contextRef="#ctx0" brushRef="#br0" timeOffset="73655.8487">4589 13128 476 0,'4'-11'337'16,"2"-6"26"-16,-6-3-135 16,-2 2-24-16,-14-5-45 15,-4 2-20-15,-1 3-43 16,-2-2-21-16,1 10-48 15,3 6-25-15,-2 10-37 16,7 9-12-16,8 8 5 16,1-2 7-16,12 7 15 15,3-5 10-15,4-5 10 16,4 0 1-16,4-12 10 16,-1-1 1-16,5-4 3 15,2-7-4-15,-7-9-7 16,2 0-2-16,-7-7-2 15,0 4 2-15,-4 8 1 0,-3 0 14 16,-4 8 6-16,-3 0 0 16,-1 4 1-16,-1-2-16 15,0 2-6-15,5 19-1 16,15 32 2-16,-7-34 1 16,0-10 7-16,3-1 14 15,-2-9 37-15,0-9 9 16,2-3 4-16,-3-5-12 15,4-4-33-15,-4 5-7 0,-6-4-48 16,-1 2-64-16</inkml:trace>
  <inkml:trace contextRef="#ctx0" brushRef="#br0" timeOffset="74218.3824">5810 13044 812 0,'-7'12'349'0,"-14"15"-173"15,-3-3-72-15,-7 5-47 16,-4-5-9-16,-2-11-33 16,3-5-35-16,1-16-37 15,0-10-16-15,9-6-3 16,4 0 22-16,11 1 25 15,5 0 11-15,12 3 33 16,3 3 40-16,5 1 50 16,6 11 26-16,4 11-1 15,2 3-23-15,5 15-30 16,0 3-22-16,-3 6-20 16,-3 7-6-16,-6-4-8 0,-4 2-64 15</inkml:trace>
  <inkml:trace contextRef="#ctx0" brushRef="#br0" timeOffset="74374.7427">5722 12751 1514 0,'-3'0'563'0,"-2"2"-447"16,3 4-71-16,2-6-78 15,1 6-81-15</inkml:trace>
  <inkml:trace contextRef="#ctx0" brushRef="#br0" timeOffset="74945.0008">6015 12694 991 0,'8'1'393'0,"1"-1"-221"15,13 4-145-15,6 0-4 16,1-2-4-16,1 0 0 15,-1-3 2-15,-3-5 14 16,-12 0-87-16,-3-2-50 16,-11 2-55-16,-6 2-21 15,-6 0 75-15,-2 4 41 16,0 8 60-16,3 4 19 0,5 6 35 16,2 4 11-16,5 1-11 15,4 4-14 1,7-2-22-16,0-1-5 0,1-6 6 15,-4-6 6-15,-6-7 10 16,-7-2 3-16,-9-3-3 0,4-1-7 16,0 1-8-16,8 7-4 31,0-3 3-31,1-1 7 0,0-2 12 0,8 29 2 16,21 66-2-16,-13-38-3 15,-7 2 2-15,-3 0 5 16,-13-9 37-16,-5-4 7 15,-12-13 0-15,-5-6 1 0,-9-16-26 16,-3-8-7-16,4-12-15 16,0-8-8-16,15-5-62 15,9-2-33-15,13-1-116 16,9-1-110-16</inkml:trace>
  <inkml:trace contextRef="#ctx0" brushRef="#br0" timeOffset="75538.7343">6534 13076 955 0,'-12'-6'453'16,"-13"-2"-195"-16,-1-1-65 0,4 3-98 15,4 4-51-15,4 3-53 16,5 7-23-16,2 3 4 15,2 3 15-15,10 5 20 16,8 4 12-16,5-4 3 16,5-1-4-16,7-9 0 15,-2-3 1-15,4-6 6 16,-3-5-6-16,-8-6-39 16,-2-3-13-16,-7-6-25 15,-1 1 7-15,-7 1 34 16,3-1 9-16,-3 7 13 15,-7 3 5-15,11 4 11 16,-3 6 10-16,0 5 10 16,12 5-2-16,-8 6-11 15,2 4-11-15,5 2-9 16,1 1-1-16,1-7 2 16,-2-5 3-16,1-7 11 15,2-6 3-15,-5-8 6 0,2-5-2 16,-2-4-5-16,-4-1-4 15,4 1-6-15,-5-1-49 16,0 7-108-16</inkml:trace>
  <inkml:trace contextRef="#ctx0" brushRef="#br0" timeOffset="75867.0067">7311 13047 791 0,'0'2'381'0,"5"8"-141"15,0 2-37-15,-10 2-69 16,-5 6-28-16,-13-5-39 16,-6-3-16-16,-5-4-17 15,4-3-8-15,1-5-7 16,1-3-6-16,5-6-13 15,3-1-5-15,9-3-14 16,3 0-2-16,11-1-1 16,7-4-1-16,7 6 10 15,4 5 19-15,4 6 39 16,-1 5 23-16,2 9 32 16,-5-3-3-16,-2 9-4 0,-1 4-18 15,-2 6-29-15,1 4 1 16</inkml:trace>
  <inkml:trace contextRef="#ctx0" brushRef="#br0" timeOffset="76241.7978">8062 12925 1287 0,'6'11'516'0,"7"7"-284"16,13 17-191-16,9 2-6 15,12 4-14-15,-2-1-7 16,-7-4-57-16,3-3-39 15</inkml:trace>
  <inkml:trace contextRef="#ctx0" brushRef="#br0" timeOffset="76421.5379">8390 12966 1288 0,'-21'15'496'15,"-26"14"-320"-15,-6 5-61 16,-10-2-70-16,6-3 4 16,8-4-122-16,9-5-100 15</inkml:trace>
  <inkml:trace contextRef="#ctx0" brushRef="#br0" timeOffset="76609.3399">8654 12708 1372 0,'-7'0'580'16,"-8"-1"-303"-16,-2 9-203 15,-3 10-33-15,2 10-37 16,1 6-4-16,4 7-120 15</inkml:trace>
  <inkml:trace contextRef="#ctx0" brushRef="#br0" timeOffset="76827.8684">8628 12988 1208 0,'5'-3'535'0,"12"6"-221"0,8 3-147 16,10 14-60-16,8 7-23 15,-6 3-44-15,1 6-11 16,-14-1-17-16,0-2-44 16,-3-7-181-16</inkml:trace>
  <inkml:trace contextRef="#ctx0" brushRef="#br0" timeOffset="76999.7984">8940 13030 1128 0,'-15'3'513'0,"-22"3"-233"16,-1 1-106-16,-1 9-102 15,-6 0-27-15,1 12-30 16,-2-1-14-16,6 1-73 15,10 2-6-15</inkml:trace>
  <inkml:trace contextRef="#ctx0" brushRef="#br0" timeOffset="77171.6518">9145 13191 1556 0,'-1'0'715'0,"-3"4"-314"16,1-1-245-16,2-3-48 15,0 0-22-15</inkml:trace>
  <inkml:trace contextRef="#ctx0" brushRef="#br0" timeOffset="97246.6577">9765 12645 829 0,'-6'11'325'0,"-6"15"-192"16,1 5-34-16,-11 17-22 15,3 7-4-15,-5 5-37 16,2 7-7-16,6-13-8 16,-3-12-1-16,11-14 4 15,0-9-1-15,6-12-2 16,3-1 3-16,-1-8-11 16,2-16-7-16,7-14-10 15,4-6-9-15,10-20 3 16,-1-2 6-16,3-4 10 15,2-5 5-15,-10 8 5 16,2 10 3-16,-11 16 23 16,-6 12 2-16,5 24-6 15,-5 10 0-15,7 21-26 16,4 9-7-16,2 14 3 16,10 7-6-16,-1 1 0 0,1 1 2 15,-2-12 3-15,-6-6 4 16,-4-14-12-16,-6-7-45 15</inkml:trace>
  <inkml:trace contextRef="#ctx0" brushRef="#br0" timeOffset="97661.2703">9733 12944 927 0,'6'8'319'0,"14"1"-285"15,1-3-21-15,14 4-3 16,5-9 3-16,3-1-1 16,4 0 1-16,-6-5 0 15,-2-3-5-15,-11-2-3 16,-1-1-5-16,-8 3-4 16,1 8-3-16,-1 13 11 15,-6 3 29-15,-3 8 43 16,-2 3 14-16,-8-4 15 15,2 1-21-15,0-2-29 16,-1-5-4-16,4-9-11 16,-4-6 3-16,4-8-3 15,-1-13-6-15,8-1-19 16,1-8-11-16,3-1-10 0,8 4-3 16,-3-1-2-16,1 10-1 15,2 12-4-15,-10 4-1 16,1 15 1-16,-4 2 2 15,-6 4 12-15,1 2 2 16,-3-4 49-16,3 1-86 16,2-2-205-16</inkml:trace>
  <inkml:trace contextRef="#ctx0" brushRef="#br0" timeOffset="97910.8686">10674 13000 545 0,'0'-11'342'0,"1"-5"-33"16,-2 1-69-16,-6-1-12 15,-7 0-39-15,-5 0-35 16,-8 1-58-16,0 6-32 16,5 10-58-16,4 8-18 0,7 9-21 15,5 0-1-15,2 9 5 16,11 1 9-16,10-1 11 15,5-2 5-15,14-9 6 16,-8-9 5-16,0-1-91 16,-2-5-65-16</inkml:trace>
  <inkml:trace contextRef="#ctx0" brushRef="#br0" timeOffset="98051.4607">10639 12665 1009 0,'1'-4'502'16,"1"0"-188"-16,0 4-165 16,-2 0-62-16,0 0-76 15,0 0-14-15,3 8-167 16</inkml:trace>
  <inkml:trace contextRef="#ctx0" brushRef="#br0" timeOffset="98504.4807">11444 12783 900 0,'-10'-8'446'0,"-9"-8"-124"16,0 4-126-16,4 8-114 16,-2 4-38-16,8 8-64 15,3 3-9-15,6 5 2 16,9 4 5-16,6 0 12 16,4 0 4-16,4-6 5 15,-2-2-1-15,-8-8-7 16,-4-4 1-16,-9-1 0 15,-3 0 1-15,-12-1 4 16,-4 1-1-16,-11 1 9 16,-3 1 6-16,5 8 7 15,-1 1 4-15,16 13-6 0,3-2 0 16,11 6 1-16,7-1-3 16,3-7-1-16,13 1-3 15,4-5 1-15,5-2 0 16,1-8-24-16,-2-4-69 15</inkml:trace>
  <inkml:trace contextRef="#ctx0" brushRef="#br0" timeOffset="99057.7598">11617 12544 919 0,'3'0'362'16,"5"2"-207"-16,15-1-105 16,8 2-1-1,11-3-4-15,3-3-8 16,-1 0-18-16,-3 2 0 15,-11-5 6-15,-7 1 2 16,-11-3 6-16,-10-2-9 0,-5 8-23 16,-7 1-5-16,-8-1-18 15,-2 4 1-15,1 5 7 16,1-3 1-16,9 8 2 16,5-2 2-16,2-3 1 15,5 4 1-15,2-7 3 16,5 0 2-16,-2 1 3 15,-7-3 1-15,-1 1-2 16,-2 6 9-16,-1 3 6 16,6 10 4-16,4 13 6 15,-1 2-12-15,11 15-4 16,-1 2-1-16,1 4-2 16,-2 1 4-16,-9-8 11 15,-6-6 23-15,-9-11 18 16,-5-3 3-16,-13-8 2 0,5-2-17 15,-9-13-4-15,1-7-1 16,7-8-15-16,-5-5-15 16,12 1-62-16,4-1-49 15,7 1-118-15,5 1-53 16,6-6-235-16</inkml:trace>
  <inkml:trace contextRef="#ctx0" brushRef="#br0" timeOffset="99495.157">11754 12803 1065 0,'3'-2'374'0,"10"-1"-330"16,8 0-34-16,26 4-15 15,3-1 0-15,18 0-68 16</inkml:trace>
  <inkml:trace contextRef="#ctx0" brushRef="#br0" timeOffset="99698.2668">12124 12800 680 0,'-4'6'359'0,"-4"15"-19"16,0 6-176-16,5 10-65 15,3 9-13-15,4-7-45 16,5-4-2-16,7-8-478 16</inkml:trace>
  <inkml:trace contextRef="#ctx0" brushRef="#br0" timeOffset="99964.0557">12406 12814 1037 0,'-7'-1'431'15,"-11"-1"-257"-15,4 2-57 0,3 9-82 16,0 5-22-16,10 12-28 15,1 4-4-15,10 4 12 16,5-3 2-16,7-4 7 16,1-8 1-16,-2-10 5 15,-4-3 3-15,-7-8 12 16,-5-2 7-16,-5 1 3 16,-9-10-3-16,-9 5-11 15,-4-5-18-15,-2-2-133 16</inkml:trace>
  <inkml:trace contextRef="#ctx0" brushRef="#br0" timeOffset="100495.045">12636 12822 1046 0,'-3'-1'424'0,"0"5"-277"0,-2 2-46 16,7 14-60-16,-5 2-17 16,8 6-17-16,1 2-3 15,5 2 0-15,5-4 3 16,-4-13 5-16,3-3 5 16,8-11 10-16,-4-4 4 15,5-9 6-15,-3-5 1 0,-13-7 1 16,2-2-4-16,-10 2 16 15,-4 4 7-15,1 6 2 16,-5 6-4-16,1 13-36 16,-5 1-17-16,12 13-22 15,-3 3-1-15,10-1 7 16,11 8 4-16,-5-7 8 16,9-8 2-16,0-1 6 15,0-8 2-15,-2-7 16 16,2 1 10-16,-8-13 11 15,3-2 2-15,0-8-11 16,-5-3-11-16,3-4-68 16,-9 1-65-16,-10-1-156 15,-2 1-61-15,-9 2-80 16,-2 0 29-16,5 3 163 16,0 5 97-16,5 5 219 0,0 3 75 15,3 6 60-15,-2 3-15 16,3 3-78-16,-1 1-42 15,3-1-76-15,0 0 9 16</inkml:trace>
  <inkml:trace contextRef="#ctx0" brushRef="#br0" timeOffset="100830.7064">13227 12813 845 0,'-1'-3'410'0,"-7"0"-148"16,-8 2-114-16,5 8-93 16,-5 5-29-16,6 8-30 15,1 7-6-15,4 9-3 16,0 2 1-16,4-4 6 15,8 0 1-15,7-13 3 16,5-2 1-16,0-11 5 16,-2-5 4-16,-3-6 16 15,-5-5 8-15,-9-8 33 16,0-2 20-16,-14 2-2 0,-4-3-9 0,3 5-71 16,-7-1-88-16</inkml:trace>
  <inkml:trace contextRef="#ctx0" brushRef="#br0" timeOffset="101361.5549">13598 12730 943 0,'-5'-8'398'0,"-9"-6"-218"0,-5 8-110 16,10 13-63-16,-4 4-12 16,10 6-10-16,3 1 0 15,8 4 6-15,7-1 5 16,-1-4 4-16,1 2 4 16,-2-9 5-16,-5-3 4 15,-6-2-35-15,-2-5-20 0,-7-2-29 16,-3 1-7-16,-5 1 33 15,-4 0 16-15,-2 4 25 16,1 3 2-16,5 5 6 16,2 6 6-1,7 5 11-15,5 0 2 0,7 2 0 16,4-4 1-16,11-6 7 16,2-2 4-16,6-10 7 15,-1-5 0-15,-3-9-10 16,1-5-3-16,-6-13-5 15,-4-2-3-15,-2-6-1 16,-5 3 23-16,2 7 38 16,1 8 17-16,-7 13 3 15,-6 6-27-15,1 11-48 16,-4 7-20-16,3 11-9 16,2 1 3-16,2 5 2 15,4 4-14-15,-2-10-8 0</inkml:trace>
  <inkml:trace contextRef="#ctx0" brushRef="#br0" timeOffset="101533.3792">13975 12803 1094 0,'6'2'478'15,"14"9"-240"-15,1 8-101 0,8 15-67 16,-1-1-20-16,-9 2-9 15,-6-1 9-15,-14-8 11 16,-10-6 3-16,-16-12-7 16,-2-6-64-16</inkml:trace>
  <inkml:trace contextRef="#ctx0" brushRef="#br0" timeOffset="101955.2951">14780 12707 904 0,'2'-2'408'0,"5"2"-178"16,3 9-103-16,-2 20-73 15,0 8-11-15,-3 11-13 16,-2 3-8-16,-3-3-7 16,-1-5-75-16</inkml:trace>
  <inkml:trace contextRef="#ctx0" brushRef="#br0" timeOffset="102197.404">15010 12722 1060 0,'-9'2'400'0,"-8"4"-299"0,-2 4-50 15,-10 2-33-15,3 2-4 16,8 1-9-16,1-1-3 15,14-1-5-15,4 1-3 16,13-2 0-16,7 0 0 16,7 1 5-16,5 0 0 15,-1-5-18-15,2-1-32 0,-8-10-125 16,1-2-139-16</inkml:trace>
  <inkml:trace contextRef="#ctx0" brushRef="#br0" timeOffset="102337.735">15167 12763 524 0,'0'6'345'0,"0"7"-4"16,-1 2-156-16,7 3-44 16,2 4-60-16,-4-3-22 15,4 3-24-15,-5-5-6 16,-4-8-101-16,2 0-168 16</inkml:trace>
  <inkml:trace contextRef="#ctx0" brushRef="#br0" timeOffset="102789.4522">15332 12746 912 0,'0'-1'477'0,"3"0"-100"16,1 7-221-16,-4-6-44 15,3 5-48-15,-1 22-16 16,42 29-21-16,-26-28-3 16,-2-12 0-16,0-4 9 15,-2-12 29-15,1-6 5 16,0-8 5-16,-3-4-10 15,-4-1-29-15,-1 0-8 0,-4-2-10 16,-2 2-28-16,4 4-146 16</inkml:trace>
  <inkml:trace contextRef="#ctx0" brushRef="#br0" timeOffset="103126.0534">15608 12766 781 0,'7'1'392'16,"5"8"-124"-16,3 1-74 0,-1 9-60 16,-2 1-20-16,-8-3-19 15,-2 4-7-15,-12-9-23 16,6-1-14-16,4-2-15 15,0-11 0-15,10-7-9 16,2-6-8-16,6-9-19 16,5 2-4-16,0-2 0 15,5 5-1-15,1 7 3 16,-2 3 3-16,0 10 12 16,-6 7 3-16,-5 12 9 15,-2 5-2-15,-9 7-8 16,1 4-3-16,-6-3 27 15,0 4-57-15</inkml:trace>
  <inkml:trace contextRef="#ctx0" brushRef="#br0" timeOffset="103625.5792">16083 12686 831 0,'17'-2'360'0,"12"-4"-193"0,7 1-84 15,3 1-15-15,-3-1-36 16,-2 1-14-16,-11 0-6 15,-9 0 1-15,-10 1-5 16,-8 4-4-16,-13 3-4 16,-4 5 1-16,-5 6 17 15,-2-2 8-15,9 6 6 16,0 0-3-16,11 3 14 16,0 0 9-16,15 1 12 15,13 0 4-15,7-8-17 16,10-3-8-16,-6-12-3 15,-3-3 1-15,-1-11-7 16,0-3-3-16,-4-5-7 16,-2-1-5-16,-5-1-1 15,-4-1-2-15,-4 7-10 0,3 5-7 16,-5 10-2-16,-3 5 0 16,-2 12 8-16,3 2 6 15,0 7-1-15,-1-1-1 16,2 5-3-16,-6-5-3 15,1-3-95-15</inkml:trace>
  <inkml:trace contextRef="#ctx0" brushRef="#br0" timeOffset="103828.9203">16611 12596 1294 0,'3'0'529'0,"-2"4"-331"16,-1 0-73-16,0-4-84 16,2 6-9-16,6 23-9 15,17 37-11-15,-18-31-5 16,-7 1 2-16,5-5-78 16,-5-5-84-16</inkml:trace>
  <inkml:trace contextRef="#ctx0" brushRef="#br0" timeOffset="104062.9681">16854 12634 889 0,'0'-2'457'0,"-2"-5"-125"16,-6 7-201-16,-3 6-41 15,-6 4-41-15,-3 2 0 16,-5 3-17-16,-5-1-11 15,2 2-11-15,7 0-5 16,11-1-4-16,13 1-1 16,9-5-1-16,7-1-1 0,7-3-14 15,0 0-39-15,6-4-182 16</inkml:trace>
  <inkml:trace contextRef="#ctx0" brushRef="#br0" timeOffset="104391.2491">17022 12709 834 0,'-1'-2'430'0,"-1"1"-112"15,4 3-119-15,-2-2-88 16,0 0-24-16,1 12-28 16,-4 34-15-16,1-29-17 15,-1 1-2-15,3-6 0 16,2-5 7-16,-4-8 1 15,1-6-10-15,4-10-16 0,2-2-12 16,13-2-9-16,1 1 5 16,0 1 6-16,5 4 0 15,-5 4 21 1,2 6 7-16,0 6 9 0,-7 6 9 16,-3 9-15-16,-4 0-5 15,1 12-9-15,0 2-5 16,-1 3-4-16,-3 2-11 15,-4-6-136-15,1-5-464 16</inkml:trace>
  <inkml:trace contextRef="#ctx0" brushRef="#br0" timeOffset="104531.9748">17191 12413 1300 0,'-3'-5'535'0,"1"-4"-311"16,2 2-155-16,4 12-76 16,1 5 4-16</inkml:trace>
  <inkml:trace contextRef="#ctx0" brushRef="#br0" timeOffset="104734.8271">17329 12664 1435 0,'14'3'577'15,"22"12"-405"-15,2 0-41 16,1 8-75-16,-6 4-28 16,-14-4 6-16,-5 2 6 15,-18-8 7-15,-9-6 1 16,-11-7-25-16,-7-6-40 0</inkml:trace>
  <inkml:trace contextRef="#ctx0" brushRef="#br0" timeOffset="105414.9948">18324 12575 707 0,'-15'2'372'16,"-11"2"-79"-16,4 7-145 16,9 1-98-16,8 1-23 15,10 0-25-15,8-3-3 16,11-2 1-16,2 1 0 15,3-4-10-15,-3-3-25 0,-13-4-38 16,-6-4-4-16,-9 0 6 16,-6 2 29-16,-12 4 80 15,-2 4 33-15,-4 3 52 16,1 3 13-16,6 5-11 16,3 0-19-16,11 3-36 15,8 0-16-15,8 1-23 16,6-4-7-16,7-5-1 15,0-2 1-15,1-8-4 16,0 3-6-16,-5-3-124 16</inkml:trace>
  <inkml:trace contextRef="#ctx0" brushRef="#br0" timeOffset="105539.6127">18413 12370 1009 0,'-3'-4'468'0,"-6"-10"-115"16,5 14-334-16,1 2-63 15</inkml:trace>
  <inkml:trace contextRef="#ctx0" brushRef="#br0" timeOffset="105695.8018">18542 12607 859 0,'20'23'446'0,"14"17"-143"0,8 11-100 16,-7 1-59-16,-9 3-61 16,-10-2-24-16,-9-7-50 15,-3-3-49-15,3-17-150 16</inkml:trace>
  <inkml:trace contextRef="#ctx0" brushRef="#br0" timeOffset="105867.6297">18823 12640 1127 0,'-11'1'514'0,"-18"10"-217"15,-2 6-84-15,-8 14-98 16,-8 9-23-16,-4 12-41 16,-1 8-15-16,8 4-17 15,8-2-3-15,12-13-96 16,4-8-92-16</inkml:trace>
  <inkml:trace contextRef="#ctx0" brushRef="#br0" timeOffset="106523.9089">19064 12658 977 0,'-13'-4'411'0,"-7"-2"-258"16,-1 4-58-16,1 5-72 15,3 2-23-15,1 3-8 16,1 1-3-16,8 6-3 15,7 1 0-15,2 0 6 16,8-1 5-16,6-2 8 16,3-1 5-16,-1-10 4 15,1-1 1-15,4-4 1 16,-5-5-2-16,2-4-4 16,0-2-1-16,-9 0-5 15,-2-1 1-15,-4 7-4 0,-5 3-1 16,-1 5-3-16,0 1-1 15,1-1 0-15,0 0 4 16,3 7 3-16,2 17 5 16,42 27 4-16,-27-30 2 15,5-4 8-15,2-5 3 16,-1-11 12-16,-1-3 3 16,-9-11 3-16,-3-5-4 15,-3-5-9-15,-1-1-8 16,-2-3-8-16,2 3-2 0,-4-5-4 15,-1-2 29-15,7 6 11 16,-8-1 6-16,8 14 22 16,-5 8-22-16,-9 3-5 15,5 11-4-15,-5 8-22 16,3 1-9-16,2 21-10 16,-2 2-2-16,4 17-1 15,-4 6 0-15,5 4 1 16,3-5 2-16,-1-13 1 15,8-8 5-15,-4-17-58 16,-3-10-60-16</inkml:trace>
  <inkml:trace contextRef="#ctx0" brushRef="#br0" timeOffset="106680.3153">19491 12763 1191 0,'11'-1'412'16,"18"-2"-377"-16,1 2-27 15,8 4 185-15</inkml:trace>
  <inkml:trace contextRef="#ctx0" brushRef="#br0" timeOffset="106961.3767">19959 12526 944 0,'-14'-6'381'0,"-7"0"-244"16,0 4-56-16,3 3-41 15,6 11-17-15,4 0-17 16,3 1-3-16,9 7-3 16,1-5 1-16,11 4 4 15,6 2 3-15,-7-8 10 16,10 2-34-16,-4-10-86 0,-5 0-65 16,-7-6-210-16</inkml:trace>
  <inkml:trace contextRef="#ctx0" brushRef="#br0" timeOffset="107117.3407">19948 12634 123 0,'-18'-4'192'0,"3"1"25"15,-15 0 114-15,8 3-21 16,6 5-81-16,3 3-44 16,5 4-60-16,5 3-14 15,9 6-2-15,5 1 2 16,5 1-23-16,6 0-20 16,-3-7-28-16,-1-3-8 15,6-9-9-15,5-4-60 0</inkml:trace>
  <inkml:trace contextRef="#ctx0" brushRef="#br0" timeOffset="107414.1396">20442 12534 1302 0,'2'1'543'0,"-2"-1"-302"16,2-1-173-16,-2 1-39 16,0 0-190-16</inkml:trace>
  <inkml:trace contextRef="#ctx0" brushRef="#br0" timeOffset="107604.2925">20440 12703 1313 0,'-4'0'698'16,"2"0"-185"-16,2 0-271 15,0 0-67-15,0-1-117 16,0 0-59-16</inkml:trace>
  <inkml:trace contextRef="#ctx0" brushRef="#br0" timeOffset="108729.0219">1730 13961 893 0,'-3'-4'442'15,"3"-3"-160"-15,6 2-80 16,17 18-92-16,8 12-44 0,21 15-38 16,9 9-14-16,-2 10-9 15,-1-2 1-15,-20-1-12 16,-6-3-75-16</inkml:trace>
  <inkml:trace contextRef="#ctx0" brushRef="#br0" timeOffset="108947.7288">2240 13973 1039 0,'-10'6'417'0,"-20"-5"-245"16,1 11-62-16,-1 6-43 16,-3 1-3-16,-1 16-31 15,-4 5-7-15,-9 9-9 0,-1 1-8 16,1 1-29-16,7-6-75 16</inkml:trace>
  <inkml:trace contextRef="#ctx0" brushRef="#br0" timeOffset="109182.3019">2292 14185 993 0,'-2'-1'437'16,"1"1"-194"-16,1 14-161 15,1 9-28-15,1 15-13 16,-1 9-4-16,1 7-8 16,0 1-3-16,1-10-5 15,0-4 32-15,-3-17-149 16,-2-10-396-16</inkml:trace>
  <inkml:trace contextRef="#ctx0" brushRef="#br0" timeOffset="109463.3972">2357 14208 1052 0,'18'0'399'0,"21"1"-300"0,-4 4-27 31,-13 5-18-31,-8 2-13 16,-14 4-5-16,-5 3-5 15,-16 1-5-15,-4-2 4 16,-4-10 0-16,6-2-5 0,17-2-36 0,6-4-14 15,13-1-17-15,6-1-1 16,10 2 23-16,11 7 3 0,-8 9 7 16,-2 3 2-1,-21 4 12-15,-11 1 11 0,-15 5 10 32,-15-6 6-32,-4-3-13 15,-6-9-85-15</inkml:trace>
  <inkml:trace contextRef="#ctx0" brushRef="#br0" timeOffset="109713.5201">2820 14155 1180 0,'6'-1'508'0,"16"0"-227"0,8-2-115 31,14-1-67-31,4 3-25 16,-6 1-54-16,-2 0 24 15,-11 0-121-15,-5 0-98 16</inkml:trace>
  <inkml:trace contextRef="#ctx0" brushRef="#br0" timeOffset="109890.597">2873 14271 1091 0,'5'2'497'0,"14"2"-153"0,7 0-152 0,14-2-66 16,3 0-28-16,-2-2-57 15,4-3-61-15</inkml:trace>
  <inkml:trace contextRef="#ctx0" brushRef="#br0" timeOffset="110299.7943">3504 13931 1263 0,'5'6'473'16,"13"11"-340"-16,10 13-85 15,14 12-35-15,12 11-1 16,3 9-5-16,-7-2 1 16,-16-2-47-16,-7-9-139 15</inkml:trace>
  <inkml:trace contextRef="#ctx0" brushRef="#br0" timeOffset="110471.6197">3866 13945 1206 0,'-16'6'514'0,"-20"13"-281"15,4 9-109-15,-3 6-71 16,1 6-16-16,-1 1-17 16,-5 2 1-16,6 1-18 15,7-5-39-15,0-7-186 16</inkml:trace>
  <inkml:trace contextRef="#ctx0" brushRef="#br0" timeOffset="110846.5289">4008 14278 1149 0,'-10'16'451'0,"-5"17"-318"16,5 2-35-16,1 1-19 16,9-1-35-16,-4-17-22 15,3-2-5-15,-1-20 0 16,3-4-1-16,8-13-8 16,1-6 0-16,6-8-5 15,-6-8-2-15,0 1 5 16,1 2-3-16,-2 8-1 15,-2 8-3-15,1 13 0 16,0 10 0-16,-2 10-4 16,4 9 2-16,5 6-3 15,0 1 1-15,9 11 5 16,1 1 0-16,-3-3 4 16,-2 0 6-16,-8-9-81 15,-2-3-129-15</inkml:trace>
  <inkml:trace contextRef="#ctx0" brushRef="#br0" timeOffset="110971.564">3982 14347 1354 0,'5'-2'554'16,"11"-1"-369"-16,9 0-59 15,15 1-75-15,3 1-21 16</inkml:trace>
  <inkml:trace contextRef="#ctx0" brushRef="#br0" timeOffset="111698.1366">4705 13975 1024 0,'0'0'483'0,"0"2"-215"16,-3 5-83-16,2 19-97 16,1 2-43-16,1 15-31 15,3 10-6-15,1 1 0 16,-4 1 0-16,1-8-29 16,-2-8-67-16</inkml:trace>
  <inkml:trace contextRef="#ctx0" brushRef="#br0" timeOffset="111854.3429">4521 14143 1034 0,'5'2'412'0,"5"0"-259"0,12 4-74 16,24-2-41-16,6 1-16 15,25-2-33-15,2 1-35 16</inkml:trace>
  <inkml:trace contextRef="#ctx0" brushRef="#br0" timeOffset="112291.8573">5119 14022 1002 0,'7'-8'454'16,"6"-1"-228"-16,4 9-90 16,0 5-26-16,2 7-54 15,-12 1-15-15,-3 7-14 16,-3 6-2-16,-3 9-6 16,3 3-3-16,-5-2-7 15,4-4-2-15,-2-9-4 16,6-6-2-16,16-10-2 15,0-6-1-15,14-4 1 16,3-9 2-16,-5-5-1 0,7-6 1 16,-11-8 2-16,-4 0 0 15,-9-6 8-15,-7 3 5 16,0 2 4-16,0 2-6 16,-4 13 35-16,-3 2 16 15,-5 16 17-15,1 6 4 16,-6 9-41-16,5 8-19 15,6 11-23-15,-3 0 0 16,12 14 0-16,-6-4 1 16,2-8 1-16,6-4-27 15</inkml:trace>
  <inkml:trace contextRef="#ctx0" brushRef="#br0" timeOffset="112838.6279">5684 14284 929 0,'-5'14'375'0,"-7"16"-234"16,-2 6-27-16,6-16-31 31,3-9-23-31,2 0-30 0,-12 27-1 0,8-15 6 16,6-8 3-16,5-26-3 15,2-10-2-15,7-9-12 16,-3-5-5-16,2-6-3 15,1 4-2-15,-4 0-7 16,0 7 3-16,-3 15 15 16,-3 7-7-16,2 14-4 15,0 9-9-15,5 13-18 16,2 6 5-16,8 8 6 16,2 0 5-16,4 1 2 15,3-7-56-15,-7-9-256 16</inkml:trace>
  <inkml:trace contextRef="#ctx0" brushRef="#br0" timeOffset="112994.7053">5671 14356 1040 0,'4'0'371'0,"7"3"-312"16,7 0-51-16,7-1-38 15</inkml:trace>
  <inkml:trace contextRef="#ctx0" brushRef="#br0" timeOffset="113307.3689">5905 14426 1066 0,'-1'1'490'0,"6"8"-185"0,2 6-157 16,7 1-89-16,7 9-18 16,1-2-26-16,6-4-6 15,-1 2-45-15,-3-7-66 16</inkml:trace>
  <inkml:trace contextRef="#ctx0" brushRef="#br0" timeOffset="113447.7794">6114 14392 1043 0,'-10'7'499'0,"-13"6"-175"15,-6 4-144-15,0 9-99 16,0 0-28-16,3 4-49 16,1-3-39-16</inkml:trace>
  <inkml:trace contextRef="#ctx0" brushRef="#br0" timeOffset="113854.1235">6271 13872 1170 0,'4'0'489'0,"8"4"-302"0,-5 2-62 0,-3 12-66 31,2 11-26-31,-3 10-11 16,-3 10-2-16,0 7-2 15,-6-1-2-15,7 1-7 16,1-8-3-16,12-10-3 16,2-9-4-16,3-16-5 15,7-3-2-15,2-16-55 16,2-3-75-16</inkml:trace>
  <inkml:trace contextRef="#ctx0" brushRef="#br0" timeOffset="114025.7006">6170 14066 905 0,'2'7'419'0,"5"-7"-95"0,10 7-143 31,19-4-50-31,10-4-1 0,6 4-58 0,1-6-29 16,-11 2-16-16,-7-2-36 0</inkml:trace>
  <inkml:trace contextRef="#ctx0" brushRef="#br0" timeOffset="114869.5173">7003 14000 1219 0,'0'6'469'0,"1"15"-329"16,-1 4-57-16,-3 8-42 31,4 7-11-31,-1 1-19 16,3 1 0-16,8-6-23 15,-6-10-82-15</inkml:trace>
  <inkml:trace contextRef="#ctx0" brushRef="#br0" timeOffset="115017.9264">6903 14155 998 0,'2'-1'446'0,"8"1"-166"16,13 2-164-16,8-2-60 15,14 4-12-15,12-7-28 16,3 2 1-16,-3 0-505 16</inkml:trace>
  <inkml:trace contextRef="#ctx0" brushRef="#br0" timeOffset="115392.8975">7677 14153 630 0,'3'-8'350'0,"5"-6"-23"0,2-6-144 15,3-12-36-15,1 0-5 16,-5-17-1-16,-3 0-13 16,-5 1-20-16,0 3-27 15,-1 17-37-15,0 8-17 0,-4 20-42 16,1 8-3 0,2 17-10-16,1 9 0 0,6 11 22 15,4 4 2 1,0-3 3-16,3 1 8 0,-4-7-120 15,-3-7-163-15</inkml:trace>
  <inkml:trace contextRef="#ctx0" brushRef="#br0" timeOffset="115533.2133">7529 14255 984 0,'2'-2'450'16,"8"1"-121"-16,17-5-269 15,15 1-11-15,25 2-24 16,4 2-19-16,-5 2-23 16,-4 4-74-16</inkml:trace>
  <inkml:trace contextRef="#ctx0" brushRef="#br0" timeOffset="115900.6221">7708 14513 1035 0,'-11'-6'433'0,"-4"-3"-211"15,6-6-127-15,18 3-54 16,13-3-12-16,14-2-23 16,2 3-6-16,1 9 10 15,1 12 3-15,-12 14 4 16,-5 9 14-16,-22 5 37 15,-8 1 3-15,-16 5-2 16,-9-5-9-16,-9-1-33 16,-7-6-11-16,-6-15-52 15,4-7-28-15,10-14-42 16,11-5-5-16,19-7 26 16,10-3 12-16,16 4 75 0,10 1 22 0,14 15 51 15,0 5 21-15,0 11-36 16,-3 9-10-16,-8 2-25 15,-3 0 22-15</inkml:trace>
  <inkml:trace contextRef="#ctx0" brushRef="#br0" timeOffset="116470.1251">8432 14180 535 0,'0'-8'303'0,"2"-9"-6"0,-2-2-47 0,-5-1-12 16,0-1-16-16,-10 0-54 31,0 4-31-31,-13 0-54 15,-4 4-25-15,4 18-47 16,-5 1-12-16,6 22-25 16,-1 1-7-16,4-1 6 15,10 5 2-15,15-5 7 16,11 1 7-16,12-6 6 16,8-5 5-16,2-12 6 0,1-6 4 0,-4-12 6 31,-8-4 1-31,-1-6-2 15,-7-1-4-15,0 1-2 16,-1 4 0-16,-10 6-2 16,-1 5 2-16,-5 11-4 0,-4 3-2 0,3 8-1 15,0 3 0-15,4 6-2 16,4 1 0-16,1 3-2 0,3 0 41 16,5-3-140-16,2-3-59 31</inkml:trace>
  <inkml:trace contextRef="#ctx0" brushRef="#br0" timeOffset="116641.9654">8658 14225 1010 0,'3'0'520'0,"6"4"-91"15,5 1-254-15,10 7-100 16,6 10-20-16,-5 8-33 15,2 2-11-15,-10 6 2 0,-5-8-38 16</inkml:trace>
  <inkml:trace contextRef="#ctx0" brushRef="#br0" timeOffset="116814.0985">8887 14246 1223 0,'-12'7'515'0,"-10"3"-287"0,-9 10-134 16,5 3-31-16,-10 7-37 16,-5 2-10-16,8-1-76 15,-4-5-77-15</inkml:trace>
  <inkml:trace contextRef="#ctx0" brushRef="#br0" timeOffset="117194.524">9136 13749 775 0,'2'-6'449'16,"0"-3"-49"-16,2 6-134 15,-1 12-108-15,2 14-62 0,-1 23-60 16,-1 8-13-1,-3 15-4-15,-1-2-1 0,1-4-5 16,2-5-2-16,8-14-4 16,6-4-1-16,10-14-5 15,-3-9-1-15,9-9-30 16,-8-8-44-16</inkml:trace>
  <inkml:trace contextRef="#ctx0" brushRef="#br0" timeOffset="117368.3854">9048 14044 1303 0,'12'0'524'0,"8"-4"-338"0,22 4-113 16,6 1-18-16,8 0-39 15,-3 2 39-15,-4 0-29 16</inkml:trace>
  <inkml:trace contextRef="#ctx0" brushRef="#br0" timeOffset="117649.5739">9411 13710 1126 0,'8'-10'453'0,"16"-15"-267"16,4 2 3-16,0 9-28 16,3 3-40-16,-6 11-78 15,-5 5-22-15,-13 6-2 0,-13 6 3 16,-10 9 3-16,-7 1-1 16,-1 6-12-16,5 0-5 15,12-3-7-15,8-3-2 16,21-6-3-16,11-2 2 15,10-9 3-15,9 2 2 16,-7-8 4-16,-10 2 12 0</inkml:trace>
  <inkml:trace contextRef="#ctx0" brushRef="#br0" timeOffset="121422.4664">10315 14106 798 0,'10'-1'368'0,"16"-1"-135"15,13-4-130-15,28 4-53 16,12-1-7-16,12 3-8 16,-4 1-12-16,-14 3-31 0,-16 3-84 15</inkml:trace>
  <inkml:trace contextRef="#ctx0" brushRef="#br0" timeOffset="121672.6694">10407 14238 814 0,'8'3'317'0,"17"1"-166"16,6 0-74-16,29 1-1 16,8-4-9-16,14-2-37 15,1-4 27-15</inkml:trace>
  <inkml:trace contextRef="#ctx0" brushRef="#br0" timeOffset="121977.5596">10797 13982 1043 0,'3'2'410'0,"18"13"-240"16,3-2-61-16,10 9-26 15,4 2-13-15,-6 0-44 16,0 6-9-16,-5-3-3 16,-2-2-1-16,-11-8-23 15,-7 2-14-15,-15-6-15 16,-8 4-2-16,-18 2 22 0,-7 1 15 16,-4 3 11-16,-2-4 1 15,12-4-58-15,11-5-109 16</inkml:trace>
  <inkml:trace contextRef="#ctx0" brushRef="#br0" timeOffset="122368.0933">10460 13960 913 0,'0'0'390'0,"-5"4"-208"15,-7 2-49-15,-12 11-48 16,-6 7-22-16,-8 6-34 16,-4-1-10-16,3 6-10 15,-6-9-3-15,7-7 1 0,8 2-7 16,21-7-14-16,16 1 3 16,27 8-1-16,9 1 7 15,11 7 10-15,3 8 0 16,-5-3 27-16,-3-1-72 15</inkml:trace>
  <inkml:trace contextRef="#ctx0" brushRef="#br0" timeOffset="124257.3336">11981 14240 580 0,'-7'-11'298'16,"-5"-9"-60"-16,-4-6-142 16,-6-1-4-16,-4 3-3 15,-1 3 10-15,0 11-13 16,-1 5-17-16,8 15-24 15,-1 9-22-15,7 9-18 0,8 6-4 16,5 0-7-16,8-2-1 16,12-6 2-16,2-7 3 15,14-16 6-15,2-5 5 16,-2-21 7-16,3-6 0 16,-8-14 0-16,-2-5-2 15,-4-5 0-15,-4-3 2 16,-12-6 2-16,-5-2 1 15,-7 0 29-15,-7 3 14 16,-1 19 9-16,0 11 10 16,3 23-34-16,2 12-23 0,4 23-24 15,0 11-18-15,7 25 4 16,3 7 8-16,3 7 19 16,6 3 6-16,-2-11 2 15,-1-6 1-15,-3-15-1 16,-4-11 0-16,2-16 1 15,0-5-43-15,-2-13-524 16</inkml:trace>
  <inkml:trace contextRef="#ctx0" brushRef="#br0" timeOffset="124517.6669">12412 14060 1129 0,'5'5'420'16,"7"-2"-300"-16,11 0-22 15,18-1-9-15,8-1-19 16,11 4-40-1,-3 1-13-15,-11-5-43 0,-9-2-76 16</inkml:trace>
  <inkml:trace contextRef="#ctx0" brushRef="#br0" timeOffset="124682.3615">12473 14157 817 0,'8'3'412'0,"7"3"-114"0,13 3-154 16,9 2-34-16,9-1-54 15,0-2-24 1,1-2-56-16</inkml:trace>
  <inkml:trace contextRef="#ctx0" brushRef="#br0" timeOffset="125065.7774">13274 13818 995 0,'-12'-11'453'15,"-18"-10"-180"-15,6 16-199 16,-6 8-38-16,3 23-44 16,5 12-10-16,6 19 1 15,7 4 2-15,9-2 11 16,9-3 5-16,18-9 13 16,6-4 4-16,7-15 7 0,6-6 0 0,8-22 2 15,-4-13 5 1,2-15 10-16,-6-10 4 0,-17-6 2 15,-6 2-3-15,-23-3-1 16,-13 0 1-16,-21-2-5 16,-10 0-7-16,-7 11-33 15,2 7-18-15,11 20-101 16,4 9-102-16</inkml:trace>
  <inkml:trace contextRef="#ctx0" brushRef="#br0" timeOffset="125315.4572">13399 13907 821 0,'-12'14'395'0,"-11"9"-151"15,-5 16-68-15,1 5-26 16,-1 2-53-16,5-1-30 15,13-3-59-15</inkml:trace>
  <inkml:trace contextRef="#ctx0" brushRef="#br0" timeOffset="125737.4983">14041 13811 1025 0,'1'2'443'0,"-1"4"-223"15,0 12-71-15,0 19-71 0,0 8-1 16,4 13-13-16,1 5-11 16,1-10-9-16,-1 0-8 15,-4-14-6-15,2-8-28 16,0-14-111-16</inkml:trace>
  <inkml:trace contextRef="#ctx0" brushRef="#br0" timeOffset="125878.0858">13854 14050 805 0,'3'0'429'0,"8"2"-48"15,10 4-211-15,18-8-92 16,12 3-19-16,7-2-36 15,0 1-9-15,-1 8-116 16</inkml:trace>
  <inkml:trace contextRef="#ctx0" brushRef="#br0" timeOffset="126346.5495">14718 13758 1035 0,'-16'-2'434'0,"-18"0"-242"0,7 11-125 15,1 11-37-15,8 16-19 16,6 15-2-16,10 8-6 16,-1 0 4-16,11-2 5 15,1-10 4-15,14-9 11 16,9-6 5-16,7-18 10 15,12-6 3-15,1-22 9 16,3-7 4-16,-9-11 12 16,-10-7 12-16,-16-3 6 15,-16-7-2-15,-19-2-25 16,-8 0-19-16,-9 2-28 16,-1 6-17-16,0 11-74 15,0 7-64-15</inkml:trace>
  <inkml:trace contextRef="#ctx0" brushRef="#br0" timeOffset="126565.1605">14877 13796 600 0,'-6'8'409'0,"-2"5"12"0,-14 15-176 16,-4 9-41-16,-10 6-65 16,-4 6-36-16,7-2-55 15,5-1-8-15,11-7-111 16,9-5-389-16</inkml:trace>
  <inkml:trace contextRef="#ctx0" brushRef="#br0" timeOffset="126908.8452">15238 14015 1307 0,'-8'0'575'0,"-7"2"-279"15,2 3-171-15,5-4-71 16,5 8-78-16</inkml:trace>
  <inkml:trace contextRef="#ctx0" brushRef="#br0" timeOffset="127377.4698">15361 13889 975 0,'9'-2'522'16,"6"-1"-65"-16,16 2-287 16,10-1-24-16,4 2-45 15,1 1-22-15,-9 0-38 16,-3 0-11-16,-5-2-34 15,0-3-58-15</inkml:trace>
  <inkml:trace contextRef="#ctx0" brushRef="#br0" timeOffset="130162.6277">15540 13553 909 0,'0'2'386'15,"-1"5"-185"-15,0 8-115 16,2 13-14-16,-4 14 10 16,-2 4-3-16,-2 22-27 15,-6-1-14-15,7 5-23 0,10 2-6 16,10-20-2-16,4-8 0 15,13-19-2-15,5-11 1 16,5-17 12-16,5-4-35 16,-6-16-235-16</inkml:trace>
  <inkml:trace contextRef="#ctx0" brushRef="#br0" timeOffset="131053.3562">16248 13693 862 0,'0'0'410'16,"0"2"-122"-16,1 15-198 15,5 10-36-15,2 15-21 16,2 7-10-16,-1 2-4 16,-1 0 0-16,-3-7 15 15,-3-6-51-15</inkml:trace>
  <inkml:trace contextRef="#ctx0" brushRef="#br0" timeOffset="131240.4962">16121 13874 1135 0,'16'2'432'0,"7"0"-307"16,19 3-91-16,12-1-7 16,8-1-9-16,4-1-18 15</inkml:trace>
  <inkml:trace contextRef="#ctx0" brushRef="#br0" timeOffset="131552.917">16909 13682 847 0,'3'-16'346'0,"1"-17"-177"16,2-3-19-16,2-2 4 16,1 3-3-16,-2 10-22 15,1 6-11-15,-4 9-19 16,-4 6-20-16,-6 9-54 15,3 15-18-15,0 21-24 16,5 14-4-16,8 8 16 16,1 2 4-16,9-6-38 15,-3-5-70-15</inkml:trace>
  <inkml:trace contextRef="#ctx0" brushRef="#br0" timeOffset="131725.0475">16771 13915 836 0,'14'-2'361'0,"26"-9"-145"16,11 10-121-16,9 4-25 16,7 1-13-16,-6 7-26 15,-3-7-20-15</inkml:trace>
  <inkml:trace contextRef="#ctx0" brushRef="#br0" timeOffset="132115.5042">16839 14138 947 0,'0'-10'403'0,"8"-13"-172"0,13-1-142 16,16 2-27-16,7 6 3 15,3 9-11-15,1 8-15 16,-4 15-7-16,-10 5 12 16,-18 17 23-16,-14 8 4 15,-22 2-9-15,-11 7-12 16,-16 3-25-16,-8-10-4 15,-5-8 1-15,4-14-20 16,11-26-66-16,10-13-34 16,21-15-43-16,12-3 10 15,14 1 52-15,12 6 23 16,12 8 59-16,0 7 17 0,5 14 29 16,-5 10 14-16,-8 12-14 15,5 9-8-15,-9 1 25 16,-2-3-52-16</inkml:trace>
  <inkml:trace contextRef="#ctx0" brushRef="#br0" timeOffset="133466.0693">17771 13867 544 0,'-5'-10'314'0,"-6"-16"-41"16,-4-1-31-16,-10 0-78 16,-6-1-38-16,-1 12-60 15,-6 1-39-15,9 15-34 16,4 7-9-16,7 14-15 16,7 7 2-16,7 9 7 0,6 3 1 15,4-7 16-15,9-4 4 16,5-11 2-16,4-7 3 15,7-11 2-15,2-6 1 16,-7-13 1-16,0 6 1 16,-7-7 2-16,-6-1 0 15,-2 6-3-15,-4 1-2 16,-6 12-11-16,3 6-1 0,-3 13 1 16,4 11 1-16,-1 11 2 15,3 8 15-15,-1 5 13 16,-4-5 8-16,-2 2 26 15,-3-6-3-15,-9-3 5 16,1-4 3-16,-8-9-3 16,-5-5-5-16,-9-11-5 15,0-4-5-15,-2-9-20 16,7-10-38-16,14-4-113 16,-1-7-88-16</inkml:trace>
  <inkml:trace contextRef="#ctx0" brushRef="#br0" timeOffset="133786.1307">18123 13673 814 0,'-8'-1'384'0,"-16"-4"-144"16,1 4-93-16,-5 2-80 15,2 3-15-15,10 5-28 16,1 1-14-16,16 9-16 16,5 0-6-16,5 3 0 15,9 8 4-15,10 0 11 16,-6-1 4-16,4 3 8 0,-12-9 3 15,-16-4 6-15,-7-4 2 16,-12-8-17-16,2 1-53 16</inkml:trace>
  <inkml:trace contextRef="#ctx0" brushRef="#br0" timeOffset="133989.2305">18308 13668 1027 0,'0'0'427'0,"0"6"-227"16,-1 3-58-16,-3 14-48 16,2 6-13-16,0 10-40 15,-2 4-16-15,4-1-45 16,-3-4-65-16</inkml:trace>
  <inkml:trace contextRef="#ctx0" brushRef="#br0" timeOffset="134145.7589">18264 13502 1058 0,'0'-9'435'0,"0"-4"-221"16,1 4-209-16,4 6-111 16</inkml:trace>
  <inkml:trace contextRef="#ctx0" brushRef="#br0" timeOffset="134504.7121">18447 13687 761 0,'7'2'385'15,"4"4"-73"-15,1 11-185 16,6 6-5-16,-7 15 9 16,-5 2-14-16,-6 1-25 15,-2-1-8-15,0-11-50 16,-1-9-8-16,5-12-3 15,-2-8 0-15,6-14-11 16,7-2-7-16,2-12-8 16,3 1-5-16,2-1 6 15,3 1 1-15,0 9-1 16,2 4 0-16,-6 9 10 16,-5 10 5-16,-6 11 10 0,-3 4 3 15,1 12-8-15,-5-4-5 16,0-2-8-16,1 0-41 15,-1-8-539-15</inkml:trace>
  <inkml:trace contextRef="#ctx0" brushRef="#br0" timeOffset="134899.2057">18942 13766 942 0,'0'13'409'15,"-3"4"-172"-15,6 12-140 16,6 3-7-16,2-4-20 16,4-1-14-16,1-15-22 15,2-4-1-15,5-15 4 16,3-4-1-16,1-13-2 15,-6-9-2-15,-4-2-5 16,-5-4 0-16,-12-5-16 16,-6-2-4-16,-16-10-11 15,-8-9-3-15,-6-9 9 0,5 1 3 16,-2 20 5-16,1 16-5 16,3 34-20-16,1 13-12 15,10 18-6-15,11 8-1 16,17 6 6-16,6 0 5 15,21 2-7-15,0-6-48 16</inkml:trace>
  <inkml:trace contextRef="#ctx0" brushRef="#br0" timeOffset="135090.7961">19426 13758 1361 0,'0'1'553'16,"5"4"-359"-16,-9-5-66 16,4 0-56-16,-1 0-57 15</inkml:trace>
  <inkml:trace contextRef="#ctx0" brushRef="#br0" timeOffset="135481.3366">19918 13461 1236 0,'-3'6'442'16,"3"20"-359"-16,-2 8-46 16,2 13-8-16,1 11 4 15,-1-4-8-15,1 6-4 16,2-2-4-16,4-3-4 16,10-10-2-16,2-13 0 15,10-17 2-15,3-7-28 0,3-12-195 16</inkml:trace>
  <inkml:trace contextRef="#ctx0" brushRef="#br0" timeOffset="135637.8538">19781 13635 1059 0,'22'0'398'15,"15"0"-285"-15,15 1-94 16,8 6-2-16,9 0-33 16</inkml:trace>
  <inkml:trace contextRef="#ctx0" brushRef="#br0" timeOffset="135934.3595">20300 13297 649 0,'23'-9'392'0,"14"-7"-41"0,-1 11-187 16,1 8-36-16,-20 10-42 15,0 6-4-15,-17 7-4 16,-16 0-5-16,-4 8-28 15,-14-3-13-15,2-1-14 16,9 0-4-16,14-7-3 16,13-4-1-16,25-4-6 15,6-6 0-15,12-2-13 16,3 2-60-16</inkml:trace>
  <inkml:trace contextRef="#ctx0" brushRef="#br0" timeOffset="136395.9815">21001 13605 1027 0,'6'-2'395'0,"9"-4"-243"16,23 0-102-16,17 7 2 0,22-1-10 16,9 5-15-16,1 1-19 15,-3-4-2-15,-9 3 2 16,-8-3-4-1,-11 0-75-15,-10 2-71 0</inkml:trace>
  <inkml:trace contextRef="#ctx0" brushRef="#br0" timeOffset="136630.3092">21149 13685 714 0,'1'0'325'0,"8"-3"-92"15,6 1-97-15,16 1-40 16,8-3 5-16,12 4-36 16,4 0-20-16,-1 0-23 0,2 1-7 15,-4-1-2-15,0-1-32 16,-4-1-169-16,-6-4-210 15</inkml:trace>
  <inkml:trace contextRef="#ctx0" brushRef="#br0" timeOffset="136833.3789">21678 13485 863 0,'7'7'383'0,"10"2"-165"15,6 11-105-15,6 4-33 16,1-1-7-16,2 6-15 16,-5-6 0-16,-6 1-21 15,-4-1-7-15,-15-7-5 16,-3-1-4-16,-19-9-41 16,-3 2-76-16,-15-3-345 15</inkml:trace>
  <inkml:trace contextRef="#ctx0" brushRef="#br0" timeOffset="137130.4564">21219 13400 1065 0,'-5'8'381'16,"-11"5"-290"-16,-6 5-57 15,-10 6 13-15,-7 2 17 16,-4-1-8-16,5 4-6 16,15 3-22-16,3-3-13 0,19 4 0 15,12 1 7-15,24-3 11 16,17 1-2-16,28 2-8 15,4-4-3-15</inkml:trace>
  <inkml:trace contextRef="#ctx0" brushRef="#br0" timeOffset="138168.8111">1718 15332 786 0,'-1'0'340'0,"4"-2"-158"16,9-1-75-16,21-4-46 15,17-1-8-15,29-1-23 16,9 1-18-16,12 6-9 16,-2 3 2-16,-12 2-5 15,-8 2-72-15</inkml:trace>
  <inkml:trace contextRef="#ctx0" brushRef="#br0" timeOffset="138403.3546">1880 15413 941 0,'11'1'326'0,"20"1"-280"16,10 2-13-16,15 0 5 15,3 0-10-15,11 0-22 16,-2-3-1-16,6-1 8 16,-1-4-26-16</inkml:trace>
  <inkml:trace contextRef="#ctx0" brushRef="#br0" timeOffset="138684.3139">2421 15191 932 0,'14'6'332'0,"20"13"-244"16,-6 4-6-16,1 1 11 0,-3 3-9 16,-14-2-39-16,13 0-8 15,-20-5-63-15</inkml:trace>
  <inkml:trace contextRef="#ctx0" brushRef="#br0" timeOffset="138949.8674">1939 15169 993 0,'-12'7'390'0,"-27"12"-243"16,3 6-88-16,-6 6-37 15,1 2-4-15,10 1-15 16,-6-2-5-16,17 0-9 16,11-6-3-16,22-5-3 15,17-2 3-15,22-2 14 0,7 0 6 16,9-4 9-16,-2-4 7 16,3-1 67-16</inkml:trace>
  <inkml:trace contextRef="#ctx0" brushRef="#br0" timeOffset="139387.2665">3266 15026 964 0,'0'4'427'0,"-2"6"-168"16,2 9-139-16,2 14-65 0,4 8 7 15,-4 13-15-15,1 2-3 16,-3 6-8-16,-6 1-8 16,5-2-12-16,-1-6-4 15,10-10-4-15,7-8-4 16,10-15-5-16,12-4-4 15,9-10-20-15,-2-4-49 16</inkml:trace>
  <inkml:trace contextRef="#ctx0" brushRef="#br0" timeOffset="139559.3904">3127 15365 1202 0,'8'2'402'0,"15"-2"-368"16,14 0-46-16,25 0 3 15,11-2 9-15,6 4 4 16,-11-1-15-16</inkml:trace>
  <inkml:trace contextRef="#ctx0" brushRef="#br0" timeOffset="140020.1825">2606 15337 579 0,'-1'1'333'0,"-7"3"2"16,1 7-87-16,-7 4-61 15,-6 4-41-15,-1 12-83 0,-8-3-34 0,4 6-53 16,5-4-54-16</inkml:trace>
  <inkml:trace contextRef="#ctx0" brushRef="#br0" timeOffset="140676.2893">3663 15029 475 0,'-12'2'268'16,"-11"-2"-33"-16,-4-15-53 15,5 1-15-15,8-12-65 16,9-3-61-16,12 5-40 16,7 0 18-16,6 6 19 0,3 9 10 15,6 16 7-15,-3 14-17 16,-9 17 5-16,-12 0 7 16,-13 6-2-16,-10-5-3 15,-11-14-10-15,4 3-3 16,0-16-26-16,4-7-6 15,14-3-21-15,4-5-16 16,15-1 14-16,6 3 5 16,14 4 9-16,1-2 8 15,2 2 5-15,3 5 71 0</inkml:trace>
  <inkml:trace contextRef="#ctx0" brushRef="#br0" timeOffset="140988.7069">4035 15350 1149 0,'2'-1'428'16,"9"1"-318"-16,9-1-37 16,13 1-13-16,9-2-21 15,11-3-28-15,1 3-3 16,-1 1-43-16,-5 1-85 15</inkml:trace>
  <inkml:trace contextRef="#ctx0" brushRef="#br0" timeOffset="141269.8903">4113 15497 936 0,'13'4'406'0,"15"-4"-207"16,7 9-24-16,11-9-40 15,2 0-41-15,0 1-50 0,-5-7-1 16</inkml:trace>
  <inkml:trace contextRef="#ctx0" brushRef="#br0" timeOffset="144234.3439">4805 15606 798 0,'-5'-1'287'0,"7"-2"-235"15,20-3-60-15,45-3-16 16,27-2-3-16,50 2 22 16,24 2 16-16,45 7 41 15,7 1 12-15,14 3-5 16,4 4-12-16,-17 3-25 16,-3 1-5-16,-23-4 0 15,-17-7 0-15,-27-5-3 0,-17 1 9 16</inkml:trace>
  <inkml:trace contextRef="#ctx0" brushRef="#br0" timeOffset="144827.8601">5897 15133 566 0,'-6'-14'383'0,"-3"-8"-29"16,-1-7-103-16,0-1-73 15,8 2-88-15,4 0-25 16,13 3-29-16,3 5-6 16,12 17-1-16,2 10-10 15,-3 16-12-15,1 12 0 16,-18-3 4-16,-11 2 2 16,-15-1-1-16,-8 2 0 0,-11-7-1 15,-4-2 2 1,5-7-1-16,4-7-7 0,9-4-15 15,11-5-17-15,15-1-12 16,7-2 2-16,17 0 2 16,9 3 10-16,0 3 7 15,3 3 3-15,4 5 11 16,-3-1 5-16,-1 0-76 16,-7-3-305-16</inkml:trace>
  <inkml:trace contextRef="#ctx0" brushRef="#br0" timeOffset="145320.6509">6507 15266 751 0,'-1'-4'364'0,"-1"-8"-123"0,-1 1-35 15,-6-7-65-15,1 3-37 16,-6-3-58-16,-5-5-18 0,-1 4-17 16,-3 3-10-16,-9 5-14 15,-2 4-7-15,7 13-11 16,-6-4-6-16,17 15 1 16,9 3 6-16,8 1 7 15,11 2 10-15,10-2 13 16,2-3 2-16,6-7 8 15,3-4 5-15,-7-13 8 0,4-4 1 16,-7-14 0-16,-7-10-3 16,4-4-9-16,-8-4-1 15,-2-7-2-15,-2 3 0 16,-11-1-2-16,-4 3 21 16,-5 12 39-16,-2 6 13 15,1 15 0-15,3 6-29 0,10 16-42 16,-5 3-15-16,6 20-2 15,-1 4 6-15,0 9 6 16,12 10 4-16,1-5 1 16,3 1 1-16,-5-2 4 15,-2-5-40-15</inkml:trace>
  <inkml:trace contextRef="#ctx0" brushRef="#br0" timeOffset="146119.2078">5269 16050 444 0,'5'-4'293'16,"4"-2"-42"-16,-7-7-37 15,0 0-33-15,-6-3-61 16,-9-4-25-16,-4 3-31 16,-10 0-11-16,-2 6-25 15,-1 6-10-15,1 5-18 16,-1 0-8-16,4 13-13 16,9 3-6-16,5 3-2 0,9 7 5 15,13 4 13-15,1-8 6 31,13-5 8-31,4-3 4 0,2-20 4 16,3 4 0-16,-2-12 3 16,-2-2 0-16,-11 0-2 15,-4-4-2-15,-5 11 8 16,-3 2 0-16,1 16 9 16,-3 11 5-16,1 10-9 15,0 4 6-15,2 14-7 16,-1 1-1-16,-8 3-1 0,0 7-3 15,-11-5 3-15,0-6 3 16,-9-8 4-16,-4-4 4 16,-4-17 7-16,-3-6 5 15,-2-13 6-15,2-18-3 16,4-9-18-16,3-6-13 16,12-4-25-16,9-2-17 15,9 2-27-15,13 3-5 16,14 2-45-16,5 5-38 0,16 3-208 15</inkml:trace>
  <inkml:trace contextRef="#ctx0" brushRef="#br0" timeOffset="146431.7763">5751 16012 802 0,'-8'-11'402'0,"-10"-12"-144"0,-9 4-85 15,-7 1-32-15,-4 6-57 16,4 5-23-16,1 5-41 16,6 3-6-16,11 8-19 15,4 4-10-15,13 7-9 16,9 2-1-16,6-1 7 16,9 5 8-16,8 0 11 15,0 0 4-15,-6-3 6 16,-5-7 2-16,-15-5 11 15,-4 0 5-15,-14 0 9 16,-7-1 1-16,-11-9-8 16,0 0-36-16,0-8-107 15,5-2-92-15</inkml:trace>
  <inkml:trace contextRef="#ctx0" brushRef="#br0" timeOffset="146619.0851">5836 15957 680 0,'7'-1'382'16,"2"1"-31"-16,1 7-131 15,-1 15-93-15,-2 3-16 16,-6 9-40-16,0-4-25 16,-1 3-20-16,1-1-7 15,4-3-47-15,-1-2-81 16</inkml:trace>
  <inkml:trace contextRef="#ctx0" brushRef="#br0" timeOffset="146744.3109">5903 15762 1358 0,'-3'-2'460'0,"3"2"-409"16,8 2-111-16</inkml:trace>
  <inkml:trace contextRef="#ctx0" brushRef="#br0" timeOffset="147025.2436">5981 16006 901 0,'5'11'390'0,"2"7"-166"0,0-3-73 16,8 5-42-16,-8-2-18 15,-4-8-44-15,5 2-14 16,-8-12 10-16,1-4 4 16,6-1 0-16,-4-8-5 15,9-2-28-15,4 0-9 16,5-4-13-16,5 3-5 16,2 5 13-16,0 3 7 15,0 13 9-15,-4 7 11 0,-8 9-5 16,-3 1-3-16,-9 2-2 15,0 2-5-15,-4-3-566 16</inkml:trace>
  <inkml:trace contextRef="#ctx0" brushRef="#br0" timeOffset="147447.055">6503 16051 1046 0,'-2'8'373'0,"2"16"-248"0,7 8-48 15,14 0 13-15,1 0 1 16,8-5-48-16,-2-10-10 16,4-13 3-16,1-9 3 15,-3-17 4-15,0-8-2 16,-8-11-8-16,-8-7-3 16,-14-6-33-16,-12-5-16 0,-27-5-12 15,-9 3-7 1,-19 11 31-16,4 14 17 0,12 25 31 15,8 10 11-15,19 15-6 16,4 6-8-16,20 15-25 16,7 3-8-16,23 6-3 15,18 0-1-15,15-17-5 16,18 3-13-16,4-17-152 16</inkml:trace>
  <inkml:trace contextRef="#ctx0" brushRef="#br0" timeOffset="147915.6682">7742 15432 1192 0,'9'1'443'15,"6"-1"-284"-15,23 2-106 16,14 1 7-16,22-8 3 15,11 2-20-15,11 0-30 16,-5-1-2-16,-25 4-10 16,-12 0-27-16,-25-2-350 15</inkml:trace>
  <inkml:trace contextRef="#ctx0" brushRef="#br0" timeOffset="148165.8527">7843 15523 838 0,'4'0'391'0,"3"-1"-105"16,8 1-127-16,18 5-43 15,2-1 5-15,20 0-35 16,8 1-28-16,10-3-37 15,-4-2-4-15,-3 0-5 16,-13-7-41-16,-18-7-161 16,-4 1-319-16</inkml:trace>
  <inkml:trace contextRef="#ctx0" brushRef="#br0" timeOffset="148415.5368">8182 15232 821 0,'3'-5'410'16,"2"0"-130"-16,10 7-161 16,8 5-38-16,8 11-39 0,5 6-10 15,-1 6 4-15,-3 2 3 16,-7 2-2-16,-3-4-1 16,-8-7-6-16,-6-7-1 15,-4-3 2-15,-4-5 3 16,-6-4-2-16,-3 4-1 15,-5 2-4-15,-7-2-7 16,2 10-8-16,1 1-8 16,4 3-71-16</inkml:trace>
  <inkml:trace contextRef="#ctx0" brushRef="#br0" timeOffset="148830.0013">9081 14983 1046 0,'6'-1'463'15,"5"-3"-197"-15,-6 18-188 16,7 17-43-16,-4 15-15 15,1 11 0-15,-6 11-5 16,-5 0-1-16,1 11-1 16,0-3-2-16,11-9-1 15,10-9-1-15,10-29-4 0,2-10 0 16,5-13-12-16,-3-6-50 16</inkml:trace>
  <inkml:trace contextRef="#ctx0" brushRef="#br0" timeOffset="149002.1238">9008 15297 1279 0,'7'2'462'0,"8"-2"-353"15,15 0-32-15,17-3-7 16,6 1-11-16,10 2-37 15,-7 1 31-15,-1-1-41 16</inkml:trace>
  <inkml:trace contextRef="#ctx0" brushRef="#br0" timeOffset="149220.8313">9518 15307 1095 0,'6'-4'459'15,"6"-2"-193"-15,14-1-186 16,10 1-2-16,12 3-20 0,3 1-27 16,-6 2-23-16,-2 3-13 15,-19 0-190-15</inkml:trace>
  <inkml:trace contextRef="#ctx0" brushRef="#br0" timeOffset="149392.5073">9585 15431 938 0,'8'2'454'15,"8"3"-126"-15,16-1-190 16,5-2 1-16,5 0-55 15,3 0-33-15,-7 0-56 16,-6-4-396-16</inkml:trace>
  <inkml:trace contextRef="#ctx0" brushRef="#br0" timeOffset="150123.0229">10279 15258 1040 0,'-1'7'341'0,"-2"18"-324"0,8 20-16 0,1 27 16 15,12 12 5-15,0 12-10 16,-2-4 1-16,8 0 1 16,-8-11 4-16,5-19 8 15,-6-17 5-15,-6-32 27 16,-2-5 15-16,-3-22 11 15,-2-9-3-15,0-22-28 16,2-14-10 0,2-16 4-16,-2-8 6 15,-3-20 15-15,-1-17-3 16,-11-22-7-16,-5-7-1 16,-3 6-19-16,5 20-8 15,2 39-24-15,4 20-11 16,8 42-9-16,-4 13-56 15</inkml:trace>
  <inkml:trace contextRef="#ctx0" brushRef="#br0" timeOffset="150670.1693">10325 14709 720 0,'2'-1'327'16,"-6"-6"-118"-16,16 3-170 15,5 0-31-15,16-1-20 16,18 1 2-16,37 2 13 16,17 2 11-16,38 3 27 15,20 1 7-15,30 3 7 16,17-7 1-16,21-5-8 15,9-7-5-15,2-11-14 16,10-2-6-16,-10-6-9 16,-8 4-3-16,-36 10-52 15,-30 8-95-15</inkml:trace>
  <inkml:trace contextRef="#ctx0" brushRef="#br0" timeOffset="151122.7876">13127 14558 621 0,'-2'2'373'0,"2"8"43"0,3 12-229 15,-11 4-98-15,8 9-13 16,-2 2-46-16,1-4-4 15</inkml:trace>
  <inkml:trace contextRef="#ctx0" brushRef="#br0" timeOffset="151935.1091">10857 15528 722 0,'-16'2'299'0,"-18"-1"-146"0,16 2-81 16,19-3-39-16,14-1-4 16,39-6-19-16,20-5-13 15,44-1-1-15,18-6 19 16,35 2 36-16,16 4 4 15,29 3-7-15,3 0 32 16,1 3-10-16,-8 0 0 16,-35 3 16-16,-16 2-47 0,-42 2-15 15,-19 1 44-15,-27-1-201 16</inkml:trace>
  <inkml:trace contextRef="#ctx0" brushRef="#br0" timeOffset="152544.6705">11556 15070 381 0,'-12'-14'335'16,"-9"-12"34"-16,7-13-105 16,13 0-69-16,17-4-101 15,11 4-24-15,13 8-2 16,-1 8-3-16,1 18 10 15,-10 8-9-15,-12 23-33 16,-3 7 0-16,-9 14-6 16,-13 1 1-16,-12 4-5 15,-17-5-4-15,-21-9-7 16,1-2-1-16,1-11-21 16,12-4-19-16,18-15-25 15,12-1-6-15,13-8 0 16,6-1 13-16,16 2 16 15,7 0 0-15,15 2 11 16,3 0 5-16,9 7 11 0,-3-2 4 16,-10 3 60-16,0-2-91 15</inkml:trace>
  <inkml:trace contextRef="#ctx0" brushRef="#br0" timeOffset="153028.6239">12020 15225 773 0,'6'-6'392'16,"3"-3"-137"-16,0-3-82 15,-1 0-26-15,-5-5-47 16,0 0-19-16,-5 2-29 15,-6-3-9-15,-11 3-20 16,-3 0-13-16,-12 7-19 16,0 8-10-16,3 9-7 15,-2 2-6-15,14 7 4 16,4-1 8-16,13 1 8 16,11 4 10-16,13-4 12 15,11 0 3-15,5-9 6 0,1-4 5 16,-2-14 8-16,-2-10 1 15,-5-10 3-15,-2-3-3 16,-11-6-8-16,-1-2-2 16,-9-13-8-16,-4-8-2 15,-2-2-4-15,-2 6-3 16,-3 23-7-16,-2 12-5 16,-2 22 0-16,3 13-3 15,-1 21 2-15,5 16 1 16,1 15 1-16,1 2 4 15,6 1 4-15,-3-7 3 0,7-5 2 16,-3-5 3-16,-1-11 145 16</inkml:trace>
  <inkml:trace contextRef="#ctx0" brushRef="#br0" timeOffset="153770.7742">11184 16021 632 0,'0'-12'294'16,"-4"-15"-124"-16,0 2-25 16,-11-4-27-16,-4 1-14 15,-9 4-14-15,-9 0-4 16,0 11-32-16,4 7-22 15,6 16-35-15,3 4-17 16,9 7-10-16,4 6 4 0,9-2 11 16,6-2 6-16,9-6 8 15,7-2 3-15,3-14 5 16,4-1 1-16,-1-7 2 16,-3-8 0-16,-3 2 0 15,-4-3-2-15,-3 7-8 16,-3 4-5-16,-1 10-3 15,3 11-1-15,1 8 1 16,6 15 7-16,2 12 11 16,-8 0 6-16,-1 9 13 15,-6-3-1-15,-10 1 20 16,4 3 9-16,-19-13 5 16,-1-5 4-16,-8-15-15 15,-9-9-4-15,-1-16 2 16,-7-13-12-16,6-17-70 15,7-10-48-15,19-6-121 16,8-3-119-16</inkml:trace>
  <inkml:trace contextRef="#ctx0" brushRef="#br0" timeOffset="154098.8221">11610 15835 646 0,'-8'-7'295'0,"-13"-12"-89"16,-8 4-45-16,-7 8-20 16,-3-1-17-16,2 12-57 15,2 0-16-15,6 4-23 16,11 10-9-16,13-3-13 15,13 9-5-15,18 9-8 16,2-3 1-16,9 6 9 16,-4-2 4-16,-10-8 8 15,-2 3 4-15,-14-6 12 16,-9-7 2-16,-16-4 11 16,-7-9-24-16,-5-8-80 15,2 4-106-15</inkml:trace>
  <inkml:trace contextRef="#ctx0" brushRef="#br0" timeOffset="154286.2808">11705 15827 1161 0,'-1'6'434'0,"1"15"-325"16,3 6-26-16,3 13-11 15,1-3-25-15,-7-6-27 16,10 4-9-16,-13-16-199 16</inkml:trace>
  <inkml:trace contextRef="#ctx0" brushRef="#br0" timeOffset="154427.2112">11674 15598 1244 0,'-2'-3'422'0,"4"3"-438"15,1-1-182-15</inkml:trace>
  <inkml:trace contextRef="#ctx0" brushRef="#br0" timeOffset="154708.3046">11828 15866 867 0,'3'10'363'15,"4"14"-177"-15,2 3-117 16,-4 4-14-16,-1-1 7 16,-1-7 10-16,-3-5-14 0,3-7-4 15,-2-11 9-15,3-11-5 16,0-4-10-16,10-11-23 15,6-2-19-15,8-1-15 16,6 4 9-16,1 10 13 16,2 9 14-16,-11 14 21 15,-3 17-4-15,-10 15 0 16,-9 3-12-16,2 4-11 16,-5-8-5-16,5-7 76 15</inkml:trace>
  <inkml:trace contextRef="#ctx0" brushRef="#br0" timeOffset="155122.1263">12291 16047 1145 0,'-1'3'445'16,"4"10"-310"-16,4-5 2 16,20 12-33-16,3-4-24 15,6-2-41-15,-2-6-3 16,-2-15 0-16,0-8 0 0,-3-11-3 16,0-5-5-16,-4-9-8 15,-7-4-11-15,-15-18-45 16,-8-2-17-16,-26-8-9 15,-13 1 7-15,-20 13 55 16,-4 5 27-16,9 26 24 31,6 11-3-31,25 25-28 0,2 4-20 16,16 12-18-16,10 5-1 16,18 5 12-16,23 7 2 15,20-3 0-15,8 0 0 16,4-13-24-16,-4-4 26 15</inkml:trace>
  <inkml:trace contextRef="#ctx0" brushRef="#br0" timeOffset="155418.8973">13316 15480 1521 0,'0'2'588'0,"-2"-2"-296"16</inkml:trace>
  <inkml:trace contextRef="#ctx0" brushRef="#br0" timeOffset="158776.9216">14257 14901 974 0,'-18'-5'428'0,"-22"1"-213"16,2 5-55-16,-3 20-70 15,-4 3-31-15,7 7-48 16,3 6-11-16,21-6-8 0,14 5 1 16,30-3 2-16,3-10 3 15,16-8 1-15,2-2 1 16,-6-11 6-16,-2-2 4 15,-16 0 4-15,-10-3-2 16,-18 0-12-16,-14 3-6 16,-15 3-7-16,-13 0 2 15,-10 9 11-15,-1 4 3 16,4 11 4-16,9 1 1 16,16 6-8-16,13 5 0 0,21-2-1 15,13-1 0-15,21-11 3 16,4-8 1-16,5-10 3 15,-1-6 1-15,-2-7 4 16,-2-10 1-16,-4-6-6 16,-5-4-4-16,-9-1-4 15,-3 5-4-15,-13 8-10 16,0 14-3-16,-8 15 1 16,-2 11 1-16,-3 4 15 15,-3-1 3 1,-2-3 6-16,1-2 2 15,4-8 4-15,0-3 1 16,0-13-24-16,1-8-12 0,3-13-8 16,1-7-4-16,3-7 22 15,4-2 7-15,5 5 2 16,1 2-1-16,3 11 11 16,0 10 5-16,-6 15 14 15,-3 2 5-15,2 17-8 16,-6 3 0-16,-8 2-11 15,4 8-2-15,-3-7 26 16,1-1-53-16,7-5-182 16</inkml:trace>
  <inkml:trace contextRef="#ctx0" brushRef="#br0" timeOffset="158933.3264">14764 15267 804 0,'-2'2'469'0,"-4"5"2"0,2 9-293 16,7 11-127-16,0 3-4 15,5 3-16-15,3-1-8 16,-8-4-36-16</inkml:trace>
  <inkml:trace contextRef="#ctx0" brushRef="#br0" timeOffset="159073.9359">14770 15044 1195 0,'0'0'426'0,"-7"0"-459"16</inkml:trace>
  <inkml:trace contextRef="#ctx0" brushRef="#br0" timeOffset="159589.1812">15223 15237 515 0,'-6'-6'307'0,"-7"-7"-17"15,-5-3-51-15,3 9-63 16,-7 2-28-16,-4 8-55 16,4 9-14-16,0 10-40 15,3 2-5-15,7 13-5 16,4 1-6-16,12 1-5 15,15 5-3-15,13-14-7 16,4-7-2-16,0-14 4 16,-3-9 6-16,-11-12 18 15,-7-4 10-15,-20-9 0 16,-12 5-9-16,-18 0-23 16,2 6-12-16,-6 10-13 15,3 0-60-15</inkml:trace>
  <inkml:trace contextRef="#ctx0" brushRef="#br0" timeOffset="159948.4735">15328 15272 835 0,'7'-1'393'0,"6"0"-164"16,6 3-62-16,-1 12-64 16,-1 7-9-16,-9 5 4 15,-8 3-2-15,-5 2-14 16,-3-4-18-16,-1-10-31 16,2-3-9-16,7-12-8 15,2-8-10-15,10-11-15 16,1-6-6-16,8-6-1 15,6 5 6-15,-2 8 10 16,-1 4 10-16,-2 13 15 16,-11 3 8-16,-3 13 10 15,2 10-7-15,-9 1-12 16,5 6 41-16,-1-4 130 16</inkml:trace>
  <inkml:trace contextRef="#ctx0" brushRef="#br0" timeOffset="160394.4002">15888 15239 594 0,'-22'-7'403'0,"-16"-4"-5"0,2 4-221 16,5 7-58-16,10 5-100 16,9 4-22-16,15 9-26 15,9-2-1-15,18 10 3 16,8 4 16-16,9 7 27 16,1 5 23-16,-8-2 33 15,-14-2 14-15,-25-8 28 16,-13-2-1-16,-29-9-6 15,-5-3-15-15,-8-16-40 16,3-2-66-16</inkml:trace>
  <inkml:trace contextRef="#ctx0" brushRef="#br0" timeOffset="161550.0215">16330 15466 919 0,'1'12'477'16,"-2"10"-131"-16,-11 13-172 15,-3 5-35-15,-10 2 409 16</inkml:trace>
  <inkml:trace contextRef="#ctx0" brushRef="#br0" timeOffset="165111.5853">16852 15206 836 0,'14'-16'361'0,"16"-17"-142"16,1 4-57-16,-6 10-31 15,-2 10-20-15,-9 20-62 16,-4 6-19-16,-6 16-18 15,-4 7 4-15,-2 3 2 16,-5 7-6-16,3-6-2 16,5-3 0-16,7-12-2 0,9-2 1 0,0-17 4 15,-3-8 2-15,4-9 7 16,-3-9 1-16,7-6-1 16,-5-8-3-16,-2-5-9 15,3-2-6-15,-8 2-4 16,1 1-3-16,-1 9 0 15,-5 0 0-15,-2 9-3 16,4 12-5-16,-7 4-5 16,0 7 4-16,-1 12 12 15,-1 4 8-15,4 8 11 32,2 7 1-32,2-1-6 0,1-1-2 0,0-6-1 15,0-6 8-15,1-12-145 16,0-3-353-16</inkml:trace>
  <inkml:trace contextRef="#ctx0" brushRef="#br0" timeOffset="165455.2332">17375 15369 531 0,'0'0'325'15,"0"5"-16"-15,3 3-57 16,-2 11-79-16,0 4-22 15,-1 10-40-15,-1 2-12 0,0 0-37 16,-2-2-17-16,2-5-23 16,1-4-5-16,2-5 8 15,3-8-46-15,3-6-159 16,0-5-187-16</inkml:trace>
  <inkml:trace contextRef="#ctx0" brushRef="#br0" timeOffset="165924.1259">17304 15437 525 0,'1'-2'341'0,"5"-9"12"0,3 1-102 16,12-5-87-16,5-4-27 16,11 3-36-16,-4-1-16 15,2 10-29-15,-3 4-18 16,-9 10-29-16,5 6-5 15,-14 7 1-15,-9 1 1 0,-9 2 5 16,-6 3-1-16,-9-8 1 16,7-2 1-16,-1-7 1 15,5-6-11-15,8-3-18 16,9 0-6-16,11-3-5 16,-5-5 7-16,12 12 8 15,-13-4 0-15,-2 9 4 16,-1 8 9-16,-17 0 21 15,-3 12 7-15,-12 3 8 16,-9-4-3-16,-2-6 1 16,2-10-3-16,6-18-84 15,12-8-79-15</inkml:trace>
  <inkml:trace contextRef="#ctx0" brushRef="#br0" timeOffset="167822.326">17866 15267 801 0,'13'-3'324'0,"19"-3"-187"16,5-2-49-16,9 2-33 15,6 5-16-15,-1 0-26 16,1 2-22-16</inkml:trace>
  <inkml:trace contextRef="#ctx0" brushRef="#br0" timeOffset="168020.3176">17965 15408 945 0,'6'-1'392'16,"8"1"-180"-16,15-1-159 15,3-2-7-15,22 3 3 16,4-2-19-16</inkml:trace>
  <inkml:trace contextRef="#ctx0" brushRef="#br0" timeOffset="168566.9849">18503 15097 761 0,'8'-7'389'0,"10"-1"-102"15,0 6-94-15,-1 7-80 16,-4 11-22-16,-4 9-27 16,-5 6-6-16,-11 6-12 15,-1 2-11-15,4-1-16 16,-4-1-6-16,15-7-4 15,2-5-2-15,8-11 0 16,17-1-2-16,4-12 2 16,9-8 2-16,-1-9 3 15,-3-7 0-15,-9-8-13 16,-6-2-2-16,-11-6 0 0,-1 2 0 16,-11-4 14-1,2 8-1-15,-6 10 0 0,-6 5 3 16,1 19-1-16,-7 5 5 15,3 17-2-15,5 10-1 16,4 15-3-16,4 5-3 16,5 2 0-16,4-2-1 15,0-14-29-15,6-5-92 16</inkml:trace>
  <inkml:trace contextRef="#ctx0" brushRef="#br0" timeOffset="169387.5167">17654 15697 506 0,'7'9'310'15,"6"1"-60"-15,4 7-78 0,3 3-40 16,0-2-71-16,0 3-23 15,0 0-12-15,-2-4-3 16,-4-7-57-16,1-3-72 16</inkml:trace>
  <inkml:trace contextRef="#ctx0" brushRef="#br0" timeOffset="169574.8499">17836 15718 725 0,'-5'-2'353'0,"-9"0"-89"16,-5 2-101-16,-5 8-47 16,-2 6-17-16,-6 4-42 15,6 3-11-15,-1-4-18 16,6 0-9-16,4-5-61 16,9-3-96-16</inkml:trace>
  <inkml:trace contextRef="#ctx0" brushRef="#br0" timeOffset="170286.2655">19078 15415 1064 0,'-1'-1'456'0,"-8"4"-268"0,3 9-53 16,2 12-82-16,-4 5-24 15,1 1-15-15,0 2-2 0,-1-11 0 16,3-3 2-16,4-7 2 15,3-8-1-15,4-12-3 16,3-6-1-16,6-8-2 16,-8-9 0-16,4 2 1 15,-2-5-1-15,0 0-3 16,3 5-1-16,-5 6-5 16,1 8 0-16,-1 12-11 15,0 4-1-15,7 11-4 16,-3 5 0-16,7 10 4 0,-3 0 2 15,0 5 7-15,2 5 5 16,-7-10-42-16,0 0-69 16,-8-7-361-16</inkml:trace>
  <inkml:trace contextRef="#ctx0" brushRef="#br0" timeOffset="170442.3072">19068 15505 1057 0,'0'-2'473'0,"3"-4"-194"16,-1 4-190-16,-2 0-80 15,6 1-8-15,24 1 19 16,37 7-81-16</inkml:trace>
  <inkml:trace contextRef="#ctx0" brushRef="#br0" timeOffset="170692.2654">19412 15484 1153 0,'8'7'485'0,"7"2"-257"15,6 9-143-15,1-2-15 16,9 7-35-16,-4-1-12 16,-4-4-6-16,2 5-19 15,-9-11-115-15,-3-1-95 16</inkml:trace>
  <inkml:trace contextRef="#ctx0" brushRef="#br0" timeOffset="170848.7328">19589 15491 1169 0,'-9'6'479'0,"-15"9"-282"15,-2 6-52-15,-1 3-53 16,3 5-25-16,-2-4-40 16,6 4 7-16,-1-5-98 15,2-8-341-15</inkml:trace>
  <inkml:trace contextRef="#ctx0" brushRef="#br0" timeOffset="171770.1289">19914 15036 985 0,'0'-6'395'0,"0"0"-250"0,-4 0-25 15,4 4-28-15,-1 3-23 16,0-1-40-16,0 0-13 16,0 0-7-16,1 20 3 15,4 47 5-15,2-22 0 16,6 9-7-16,-4-5-1 15,1-5-29-15,0-3-74 16</inkml:trace>
  <inkml:trace contextRef="#ctx0" brushRef="#br0" timeOffset="172075.5848">19726 15198 471 0,'0'0'310'15,"-4"-4"-25"-15,9-1-84 0,3 2-22 16,12-1-33-16,7 1-11 16,23 2-24-1,5-1-18-15,9 4-40 16,4 3-16-16,-16 1-29 16,-7-1-49-16</inkml:trace>
  <inkml:trace contextRef="#ctx0" brushRef="#br0" timeOffset="172794.5104">20707 15220 650 0,'9'-6'319'0,"7"-7"-112"16,2-1-33-16,-7-8-40 0,-4-1-6 16,-7 0 2-16,-9-4-1 15,-15 2-27-15,-7 1-12 16,-13 4-41-16,1 5-15 16,4 15-31-16,3 9-15 15,7 9-17-15,4 3-6 16,11 8 2-16,4-2 4 15,13 2 9-15,11 1 5 16,9-8 11-16,8-2 4 16,6-7 5-16,-2-8 6 0,-2-10 4 15,-4-5 1-15,-6-10-3 16,-3-2-3-16,-1 2-8 16,-1 1-2-16,-8 4-3 15,0 10-2-15,-6 5-12 16,-3 3 0-16,1 10 1 15,-3 0 2-15,2 8 14 16,4 2 0-16,6-1 2 16,3 2 1-16,6-9 27 15,1 2-98-15,-2-6-425 16</inkml:trace>
  <inkml:trace contextRef="#ctx0" brushRef="#br0" timeOffset="172981.6177">20969 15195 1203 0,'3'4'477'0,"6"11"-302"0,12 7-49 16,6 5-39-16,5 3-26 16,0 0-42-16,-4-3-2 15,-6-7-63-15,-5-5-56 16,-2-13-258-16</inkml:trace>
  <inkml:trace contextRef="#ctx0" brushRef="#br0" timeOffset="173138.0982">21228 15211 1029 0,'-8'0'471'0,"-12"5"-209"16,-1 0-43-16,-5 10-83 15,-4 3-28-15,-4 4-43 16,-6 3-23-16,5 4-21 15,5 2-6-15,5-5-33 16,9-4-47-16,11-11-176 16</inkml:trace>
  <inkml:trace contextRef="#ctx0" brushRef="#br0" timeOffset="173450.4289">21452 14588 1283 0,'0'0'481'15,"4"14"-330"-15,-4 5-75 16,2 19-11-16,-1 8 11 15,-9 13-14-15,-2 8-5 16,-1 5-21-16,2-2-13 0,7-8-13 16,8-11-3-16,8-9-4 15,2-5-2-15,11-8-6 16,3-3-4-16,9-9-72 16,0-6-65-16</inkml:trace>
  <inkml:trace contextRef="#ctx0" brushRef="#br0" timeOffset="173653.3354">21282 14988 1018 0,'6'0'456'0,"12"-2"-151"16,11 3-102-16,17 6-35 0,10-1-14 15,13 8-65-15,-3-5-34 16,-5-4-51-16,-9 0 411 16</inkml:trace>
  <inkml:trace contextRef="#ctx0" brushRef="#br0" timeOffset="176785.5463">22280 14986 811 0,'13'0'338'15,"23"-1"-186"-15,11 1-28 16,25 1-25-16,12-2-26 15,15-4-36-15,-4 2-12 16,-19-2-9-16,-7 4-11 16,-28 1-108-16,-9 0-110 0</inkml:trace>
  <inkml:trace contextRef="#ctx0" brushRef="#br0" timeOffset="177019.8746">22366 15071 922 0,'2'-1'341'0,"8"-1"-235"15,10 0-49-15,24 1 3 16,8 1 21-16,21-3-12 15,11 7-14-15,-2 0-21 16,-7-3-13-16,-13-1-43 16,-15-8-65-16</inkml:trace>
  <inkml:trace contextRef="#ctx0" brushRef="#br0" timeOffset="177254.1903">22957 14872 1151 0,'10'8'433'0,"14"16"-314"16,2 9-29-16,-1 1 13 16,-7 2-16-16,-17-3-25 15,-10-4-4-15,-13 0-3 16,-6-7-55-16,5-7 30 15</inkml:trace>
  <inkml:trace contextRef="#ctx0" brushRef="#br0" timeOffset="177582.277">22433 14892 980 0,'-15'3'407'0,"-6"3"-225"15,-11 8-101-15,-7 4 4 16,-10 4-25-16,-6 2-20 0,8 3-13 16,10-1-6-16,19-4-14 15,18 2-2-15,27-4 6 16,13 0 0-16,24 3 0 16,5-5 1-16,7 4-127 15</inkml:trace>
  <inkml:trace contextRef="#ctx0" brushRef="#br0" timeOffset="178613.2511">1696 17051 669 0,'-2'3'348'16,"-3"2"-15"-16,15 2-264 15,10-5-16-15,25 3-4 16,16-4-8-16,23-1-23 16,6 3-5-16,4 1-7 15,-4-1 3-15,-8-4-12 16,-3 1-126-16</inkml:trace>
  <inkml:trace contextRef="#ctx0" brushRef="#br0" timeOffset="178839.7581">1740 17158 981 0,'5'-2'355'0,"14"-4"-264"0,14 4-48 15,22-2-6-15,12 0-5 16,11 3-21-16,3 3-6 16,-5 4 5-16,-5 1 4 15,-3-4-33-15,-7-5-96 16</inkml:trace>
  <inkml:trace contextRef="#ctx0" brushRef="#br0" timeOffset="179042.9284">2314 16940 1114 0,'5'3'425'0,"5"1"-260"16,10 9-115-16,6 3-16 15,3 8 10-15,3 10-11 16,-5-2-11-16,-9 6-2 16,-7-7 12-16,-15-6-91 15,-11-3-102-15</inkml:trace>
  <inkml:trace contextRef="#ctx0" brushRef="#br0" timeOffset="179339.3936">1700 16968 921 0,'-26'18'420'0,"-15"10"-183"0,13 5-136 16,4-1-31-16,25-2-41 15,9 1-9-15,15-6-4 16,16-2 2-16,14-11 2 16,10-5-29-16</inkml:trace>
  <inkml:trace contextRef="#ctx0" brushRef="#br0" timeOffset="188213.8019">3147 16968 855 0,'6'-12'358'0,"9"-12"-157"16,5 1-52-16,0 9-38 15,-4 2-18-15,-4 15-62 0,0 10-20 16,-7 13-4-16,0 17 4 15,-4 11 6-15,-1-4-3 16,2-1-3-16,3-12-2 16,8-16 0-16,4 1 1 15,9-20 5-15,-1-5 4 16,3-16 5-16,2-7 2 16,-1-10-4-16,-8-2 0 15,-7-4-2-15,1 3-2 0,-4 6-3 16,-4 2-4-16,-3 11 1 15,-5 6 9-15,0 12-6 16,-1 4-1-16,4 13-3 16,-2 0-9-16,0 7 6 15,2 2 1-15,1 7-5 16,1 1 0-16,0-1-2 16,5 2 36-16,-1-2-151 15,3-1-92-15</inkml:trace>
  <inkml:trace contextRef="#ctx0" brushRef="#br0" timeOffset="188432.5002">3680 17181 1013 0,'-1'-3'523'0,"1"-1"-161"16,-2 5-192-16,2-1-38 15,0 0-84-15,0 18-19 16,2 34-20-16,2-26-3 16,1-3-2-16,1-1 1 15,1-3-73-15,-3-7-90 16</inkml:trace>
  <inkml:trace contextRef="#ctx0" brushRef="#br0" timeOffset="188729.305">3642 17154 1173 0,'4'-10'483'0,"11"-2"-305"15,5 2-46-15,7-1-65 16,8 6-32-16,0 6-35 16,-1 1-1-16,-10 11 1 15,-9 4 5-15,-17-2 8 16,-5 5 2-16,-8-4 10 15,0-1-25-15,4-7-56 16,3-2-18-16,9-8-34 16,9-4 20-16,7-7 49 15,6 2 14-15,4 5 29 16,0 6 13-16,-7 14 31 16,-13 3 18-16,-13 9 8 15,-14 1-3-15,-13 0-14 0,-1-3-11 16,-6-11-50-16,7-11-105 15</inkml:trace>
  <inkml:trace contextRef="#ctx0" brushRef="#br0" timeOffset="188963.6613">3998 17320 785 0,'7'5'462'0,"4"6"40"15,5 5-330-15,5 3-89 16,1 2-23-16,-4 1-37 16,0-1-6-16,-1 0-36 15,-7-8-69-15</inkml:trace>
  <inkml:trace contextRef="#ctx0" brushRef="#br0" timeOffset="189120.1882">4211 17277 971 0,'-7'7'536'0,"-9"4"-77"16,-9 7-287-16,-2 8-33 15,-4 1-82-15,3 0-27 16,1-2-68-16,12-5-85 15</inkml:trace>
  <inkml:trace contextRef="#ctx0" brushRef="#br0" timeOffset="189541.6111">4622 17098 1087 0,'0'1'461'15,"5"2"-211"-15,7 0-126 16,18-3-69-16,12 4-6 16,14 1-34-16,4-1-15 0,-8-2-173 15,-8 4-335-15</inkml:trace>
  <inkml:trace contextRef="#ctx0" brushRef="#br0" timeOffset="189729.0685">4643 17280 1166 0,'15'3'488'16,"8"0"-267"-16,24-1-135 15,6-3-3-15,11 0-43 16,0 0-7-16</inkml:trace>
  <inkml:trace contextRef="#ctx0" brushRef="#br0" timeOffset="190751.9626">5528 16962 953 0,'-13'0'432'0,"-21"7"-194"16,10 10-123-16,2 14-90 16,1 8-15-16,15 10-10 15,3 3-6-15,12 2 0 16,8 2 3-16,8-15 3 15,9-5 2-15,18-18 5 16,12-10 4-16,11-25 14 16,-3-12 8-16,-13-23 53 15,-12-9 30-15,-25-5 26 0,-13-3 24 16,-20 12-23-16,-18 4-27 16,-17 12-32-16,-7 8-33 15,-6 5-37-15,6 7-11 16,12 12-82-16,6 2-79 15</inkml:trace>
  <inkml:trace contextRef="#ctx0" brushRef="#br0" timeOffset="191017.406">5743 16953 1003 0,'-5'2'442'16,"-1"4"-236"-16,-6 8-104 15,-2 8-13-15,-7 13-39 16,-5 9-2-16,-10 8-6 15,-1 2-8-15,9-1-11 16,-2-7-58-16</inkml:trace>
  <inkml:trace contextRef="#ctx0" brushRef="#br0" timeOffset="191814.0975">6456 16976 822 0,'0'1'382'0,"-2"1"-184"15,1 2-50-15,1-4-58 0,0 9-24 16,1 21-11-16,4 66-10 16,-6-40-16-16,1 0-8 15,0-13 1-15,0-9-12 16,6-12-135-16</inkml:trace>
  <inkml:trace contextRef="#ctx0" brushRef="#br0" timeOffset="191985.961">6288 17126 791 0,'9'-4'429'16,"7"-4"-11"-16,16 3-291 16,8 3-13-16,14 2-45 15,6-2-28-15,2 1-21 16,1-1-20-16</inkml:trace>
  <inkml:trace contextRef="#ctx0" brushRef="#br0" timeOffset="192860.464">7304 17184 418 0,'9'-12'264'15,"5"-15"-12"-15,-10-1-12 16,-7 0-49-16,-13 3-18 16,-15 7-24-16,-6 2-12 15,-13 6-45-15,0 3-23 16,6 10-48-16,8 5-22 15,14 14-21-15,9 4-5 0,10-2 3 16,5 6 1-16,9-6 7 16,4-3 3-16,8-11 4 15,-1-7 3-15,4-9 4 16,3-3 2-16,-3-4 2 16,-4-6 1-16,1 7-2 15,-4-3-4-15,-2 12-16 16,4 13-8-16,2 18-12 15,-8 12 4-15,-4 9 14 16,-6 4 11-16,-13-1 18 16,-1-1 6-16,-18-8 12 15,-2-9 6-15,-11-7 7 16,-1-7 5-16,4-14 0 16,2-6-4-16,11-15-29 15,4-6-30-15,17-6-81 16,5 0-64-16,18-3-276 0</inkml:trace>
  <inkml:trace contextRef="#ctx0" brushRef="#br0" timeOffset="193172.897">7748 17001 947 0,'-12'-5'433'16,"-8"-3"-205"-16,-9-3-82 16,1 5-25-16,-4 1-55 15,0-1-20-15,12 10-40 16,0 0-6-16,11 7-9 16,7 6 2-16,7 2 5 15,10 8 2-15,6 2 11 16,0-6 2-16,-3 8 3 15,-7-5 3-15,-9 3 8 16,-7-1 6-16,-14-12 12 16,-4-5-11-16,-10-14-124 15,3-5-106-15</inkml:trace>
  <inkml:trace contextRef="#ctx0" brushRef="#br0" timeOffset="193360.3411">7797 16951 617 0,'6'0'390'15,"9"5"66"-15,-4 7-236 16,-5 5-85-16,0 3-19 0,1 10-64 16,1 3-11-16,-5 5-15 15,-3 0-25-15,-5-8-224 16</inkml:trace>
  <inkml:trace contextRef="#ctx0" brushRef="#br0" timeOffset="193501.3086">7854 16729 1213 0,'-3'-1'461'0,"-1"0"-332"15,5 3-107-15,-2-2-162 16</inkml:trace>
  <inkml:trace contextRef="#ctx0" brushRef="#br0" timeOffset="193750.8853">8004 17038 1118 0,'1'16'469'16,"0"18"-262"-16,2 4-59 15,-6-19-53-15,2 1-25 16,1-14-31-16,1-6-6 16,8-12-15-16,1-12-8 15,10-11-10-15,3-4-3 16,6 7 8-16,1 6 12 16,0 13 15-16,1 12 3 0,-7 10 7 15,-2 9-1-15,-12 11-6 16,-5 1-1-16,-8 8 28 15,-5-1-74-15</inkml:trace>
  <inkml:trace contextRef="#ctx0" brushRef="#br0" timeOffset="194188.2784">8405 17127 1136 0,'-1'18'467'0,"-6"11"-256"16,3 2-132-16,7 3-3 15,9-6-31-15,7-2-19 16,11-11-6-16,-2-9 4 16,-1-14 8-16,3-10 4 15,-7-17 0-15,-2-8-4 0,-5-7-5 16,-3 0-1-16,-13-9-5 16,-9-1-1-16,-18-14-7 15,-9-1 0-15,-4 13 4 16,-5 10 9-16,12 29 12 15,5 10-7-15,7 19-21 16,5 6-10-16,4 7-18 16,1 8 0-16,12 6 6 15,14 3-3-15,18 0-38 16,20 1-63-16</inkml:trace>
  <inkml:trace contextRef="#ctx0" brushRef="#br0" timeOffset="194797.5125">8981 16939 955 0,'1'9'332'0,"4"22"-289"15,9 19-14-15,8 28 14 16,4 17-5-16,5 12-7 15,-2 2-7-15,-3-10 4 16,-3-12 1-16,-6-22 1 16,-4-14 1-16,-8-30 8 0,0-10 12 15,-5-24 7-15,1-10-2 16,3-24-14-16,-1-11-15 16,2-21-5-16,-7-17 5 15,-2-23 9-15,-3-8 3 16,2-19 9-16,1 2 5 15,7 15-3-15,2 3 0 16,2 33-16-16,0 9-14 0,2 21-16 16,-5 13-27-16,2 16-106 15</inkml:trace>
  <inkml:trace contextRef="#ctx0" brushRef="#br0" timeOffset="195258.2879">9167 16432 859 0,'2'-1'299'0,"11"-4"-264"16,11-4-29-16,22-3-11 15,20 4 8-15,32-1 31 16,25 8 3-16,32 3 13 16,10 2-2-16,12 6-17 0,-10-8-5 15,-15-2-8-15,-12-2-7 16,-32-3-50-16,-17 5-60 15</inkml:trace>
  <inkml:trace contextRef="#ctx0" brushRef="#br0" timeOffset="196195.5668">10558 16405 522 0,'-1'0'239'0,"-2"-1"-42"0,10 3-188 15,-7-2 1-15,18 3 7 16,54 6 2-16,2-9-8 16,20-1 3-16,33 0 58 15,13-3 14-15,9 0 8 16,8-1-3-16,-13-3-57 15,-5 0-8-15,-28-7-1 16,-23-1-2-16,-31 1-6 16,-11 6 0-16,-17 7-118 15,-9 4-207-15</inkml:trace>
  <inkml:trace contextRef="#ctx0" brushRef="#br0" timeOffset="196551.1478">11930 16283 925 0,'3'-3'438'0,"-2"0"-212"15,-1 6-29-15,0-3-79 16,0 30-54-16,3 65-36 16,4-26-3-16,0 1 46 15,-2-13-89-15</inkml:trace>
  <inkml:trace contextRef="#ctx0" brushRef="#br0" timeOffset="197160.5311">9426 17270 614 0,'32'0'204'15,"28"-2"-194"-15,40-6 10 16,22-3 17-16,48-1 26 16,15 2 5-16,24 8-29 0,4 3-15 15,-6 3 53-15,5-1 33 16,-25-1 38-16,-10-3 11 15,-19-1-62-15,-22 0-32 16,-26-8-48-16,-12 2-72 16</inkml:trace>
  <inkml:trace contextRef="#ctx0" brushRef="#br0" timeOffset="197652.444">10126 16839 778 0,'-8'-5'377'16,"-9"-9"-123"-16,3-5-43 15,14-7-72-15,6-5-55 16,21 1-83-16,11 1-4 15,8 11 15-15,5 10 12 16,-6 16 20-16,-8 8-14 16,-17 13-7-16,-11 7 1 0,-22 9 5 15,-11 4-1-15,-5 2-4 16,-9-5-4-16,2-16 0 16,10-1-1-16,6-18-9 15,12-3-17-15,13-8-20 16,4-3-5-16,15 3-2 31,5 1 12-31,12 8-17 0,0 1-86 16,4-1-154-16</inkml:trace>
  <inkml:trace contextRef="#ctx0" brushRef="#br0" timeOffset="198058.5293">10705 17005 444 0,'5'-5'326'0,"1"-7"19"16,2 5-48-16,-3 0-111 15,-3-1-26-15,9 2-46 16,-6-2-21-16,-1-5-29 16,-4-4-20-16,-11-5-15 15,-1 0-3-15,-15-1-10 16,-2 4-5-16,-9 7-18 16,-3 5-12-16,7 13-15 15,4 10-8-15,11 8 4 16,10 5 6-16,9 1 13 15,9-3 8-15,17-5 11 16,6-3 3-16,4-13 9 16,4-6 4-16,-7-11 7 15,-4-8 3-15,-5-13 1 16,-1-3-3-16,-9-9-7 16,-2-6-2-16,-10 5-7 15,-4 0-2-15,-4 7-5 0,-3 10-2 16,2 13-1-16,-3 7-9 15,6 13-6-15,-1 8 1 16,9 12 1-16,-4 6 7 16,8 14 7-16,1 7 1 15,-7 8 1-15,7 5 2 16,-5-6-41-16</inkml:trace>
  <inkml:trace contextRef="#ctx0" brushRef="#br0" timeOffset="198698.9126">9854 17631 648 0,'3'-4'346'15,"3"-7"-80"-15,2 0-52 16,-5-10-82-16,-2 2-27 16,-2-4-35-16,-3-6-10 15,-4 4-17-15,-7-1-10 16,-5 12-13-16,-2 9-10 0,-4 12-18 16,2 10-7-16,2 13-13 15,3-1 0-15,9 1 11 16,9-2 5-16,10-10 9 15,6 3 3-15,6-10 8 16,-2-6 2-16,2-5 4 16,-5-9 2-16,2-3-2 15,-1 1-2-15,-1-1-6 16,1 7-9-16,-4 2 3 16,4 11 0-16,-4 11 8 15,0 4 8-15,-1 22-4 16,-6 5 4-16,-6 11-1 15,-4-2 5-15,-9-1 9 16,-4-10 5-16,-11-14 6 16,-3-3 5-16,4-21 6 15,-7-10 1-15,4-10-8 16,4-12-13-16,2-13-65 16,16 2-43-16,15-6-93 0,10-2-82 15</inkml:trace>
  <inkml:trace contextRef="#ctx0" brushRef="#br0" timeOffset="199034.6551">10382 17554 790 0,'-9'-10'369'0,"-13"-10"-132"16,-2 2-73-16,1 2-48 15,-4 6-20-15,9 10-44 16,-7 1-23-16,1 10-29 16,10 3-6-16,4 2-8 15,11 5 0-15,16 5 4 16,0-5 2-16,12 7 9 16,-2-5 4-16,-4 5 6 15,0 0 4-15,-14-4 14 16,-9 0 13-16,-12-7 15 0,-7-2 3 0,-13-10-4 15,0-3-7-15,4-5-62 16,1-4-45-16,12-2-121 16,11-3-114-16</inkml:trace>
  <inkml:trace contextRef="#ctx0" brushRef="#br0" timeOffset="199191.2263">10446 17532 855 0,'3'0'458'15,"1"3"-102"-15,1 11-180 16,-2 9-62-16,4 9-57 16,-2-1-22-16,-2 4-21 15,3-2-4-15,-6-5-61 16,4 0-83-16</inkml:trace>
  <inkml:trace contextRef="#ctx0" brushRef="#br0" timeOffset="199331.4508">10504 17363 1056 0,'-2'-4'465'0,"-2"-4"-126"16,3 5-381-16,4 1-84 15</inkml:trace>
  <inkml:trace contextRef="#ctx0" brushRef="#br0" timeOffset="199644.0298">10525 17601 955 0,'1'0'417'0,"9"7"-144"15,11 4-199-15,13 7-41 16,4 5 5-16,-1-4-12 15,-6-3-5-15,-13-8 4 16,-6-1 8-16,-10-4 23 16,1-7-1-16,-1-6-11 15,4-7-14-15,5-9-36 16,0-1-8-16,11 2 1 16,-2 6 1-16,2 12 10 15,2 10 5-15,-6 12 9 0,0 8 5 16,-9 10 2-16,-6 2-3 15,-4 3-4-15,-3-2 26 16,1-8-562-16</inkml:trace>
  <inkml:trace contextRef="#ctx0" brushRef="#br0" timeOffset="200065.6531">11087 17579 1075 0,'-9'-2'460'0,"-7"11"-219"16,0 4-121-16,9 12-60 15,6 8-6-15,14 1-19 16,7-1-13-16,13-2-3 16,2-5-1-16,1-15-1 15,1-10 6-15,-5-11 7 16,-1-10 4-16,-9-13 6 0,-7-2-5 16,-7-6-4-16,-6-9-5 15,-8 0-11-15,-12-6-4 16,-17 1-10-16,-10 9 3 15,-9 20 18-15,4 15 5 16,13 21 2-16,12 6-4 16,22 10-22-16,9 0-3 15,26-2-3-15,17 9-1 0,11-8 0 16,2-5 22-16,3-4-120 16</inkml:trace>
  <inkml:trace contextRef="#ctx0" brushRef="#br0" timeOffset="201307.6337">12450 17083 959 0,'7'-1'405'16,"16"-5"-209"-16,8 2-55 16,18 3-41-16,5 2-34 15,-2-2-52-15,4 3 9 16,-8 0-134-16</inkml:trace>
  <inkml:trace contextRef="#ctx0" brushRef="#br0" timeOffset="201510.696">12456 17219 1005 0,'17'0'472'15,"12"0"-204"-15,21-3-119 16,10 3-19-16,3 2-71 15,-4 2-27-15,-7 0-36 16</inkml:trace>
  <inkml:trace contextRef="#ctx0" brushRef="#br0" timeOffset="201994.945">13366 16868 1096 0,'0'5'403'0,"6"23"-298"15,5 14-49-15,10 28-22 16,10 13-1-16,7 15-15 16,-1 6 0-16,-2-3 1 15,-8-9 2-15,-10-27 3 16,-1-17 2-16,-10-33 33 15,1-10 17-15,1-26 7 16,4-12-1-16,1-26-29 16,-1-15-16-16,-7-26-2 15,-1-6 1-15,-6-25-2 16,1-11 2-16,-3-6-2 16,-6-5-3-16,5 27-11 0,1 25-11 15,1 36-15-15,2 20-6 16,1 29-10-16,-1 10-14 15,6 15 56-15</inkml:trace>
  <inkml:trace contextRef="#ctx0" brushRef="#br0" timeOffset="202588.3428">13763 16310 617 0,'-5'0'269'0,"-12"1"-116"16,10-1-62-16,12-4-42 15,10 2-5-15,24-3-29 16,18 2-4-16,32-1-11 15,6-2 19-15,30 0 41 16,19 1 19-16,18 4 23 16,11 2-26-16,16 2-34 15,-10-2-10-15,6-5 32 16,-1-2 6-16,-11-7 1 16,0 0-5-16,-18 1-45 15,-1 1-9-15,-12 6-57 16</inkml:trace>
  <inkml:trace contextRef="#ctx0" brushRef="#br0" timeOffset="202994.4983">16129 16276 642 0,'0'-2'368'0,"6"3"-53"16,-5 7-101-16,-5 17-86 15,7 15-21-15,-8 12-20 16,3 3-21-16,13 5-19 15,2-4-10-15</inkml:trace>
  <inkml:trace contextRef="#ctx0" brushRef="#br0" timeOffset="203572.4857">13882 16970 1075 0,'0'-19'440'0,"0"-26"-283"0,9 0-44 15,15 9-29-15,5 1-12 16,10 16-11-16,8 8-11 16,-5 14-24-16,2 15-16 31,-16 17-7-31,-18 5 9 16,-17 19 8-16,-17-1 1 15,-23-2-1-15,-7-3-5 16,-8-10-3-16,4-9 2 0,18-13-1 0,12-6-3 0,22-13-15 15,10-4-10-15,18-11-6 32,12 1-1-32,15-2 11 0,6 6 3 0,3 9 1 15,-2 2 4-15,-14 10 62 16,-5 1-96-16</inkml:trace>
  <inkml:trace contextRef="#ctx0" brushRef="#br0" timeOffset="204115.5216">14337 17202 689 0,'10'-6'377'16,"2"-5"-72"-16,4-3-146 16,-2 1-11-16,-3-3-43 15,-4 0-15-15,-7-4-26 0,-5-3-12 16,-9 2-23-16,-4-2-8 16,-9 8-19-16,1 4-11 15,-2 10-19-15,3 5-7 16,8 10-9-16,4 8 4 15,6-1 15-15,8 4 6 16,3-9 13-16,2-2 4 16,13-6 3-16,-4-8 4 15,4-1 6-15,4-1 2 16,-8-2 2-16,-2 3-7 16,-6-3 14-16,-1 2 2 0,-2 7 10 15,2 7 6-15,2 14-17 16,0 6-4-16,-2 11-13 15,-3 4-1-15,-5 4 3 16,-7 0 4-16,-6-4 11 16,-5-9 5-16,-6-9 7 15,-3-11 4-15,-1-13 5 16,1-5 2-16,3-16-10 16,5-3-22-16,6-10-66 15,13 0-44-15,11-4-200 16</inkml:trace>
  <inkml:trace contextRef="#ctx0" brushRef="#br0" timeOffset="204599.716">14759 17136 679 0,'3'-8'396'0,"1"-1"-69"16,-1-4-108-16,-2-2-33 16,-1 5-63-16,-4-3-26 15,-5-2-32-15,-8 1-5 0,-7-1-12 16,-3-1-10-16,-4 6-23 16,8 8-15-16,-6 6-26 15,4 12-11-15,4 7-4 16,0 4 7-16,17 6 15 15,4 1 8-15,18 0 11 16,4-6 1-16,9-13 7 16,0-8 4-16,-2-20 8 15,8-3 4-15,-8-18 2 16,0-5-3-16,-6-9-2 16,-11-11-3-16,-1-12-18 15,-6-6-3-15,-6-4-7 16,-2 7-2-16,-9 23 19 15,0 12 6-15,5 30-7 16,0 5-2-16,-2 17-9 16,-1 11-6-16,2 16 8 15,-1 11 4-15,9 24 5 16,0 7 2-16,0-5 1 0,0-2 0 16,2-20 1-16,4-8 17 15</inkml:trace>
  <inkml:trace contextRef="#ctx0" brushRef="#br0" timeOffset="205057.4471">15194 16954 879 0,'-13'-2'418'16,"-11"-4"-151"-16,-5 1-47 15,3 9-92-15,-1-3-36 16,5 7-67-16,11 7-17 16,4 0-15-16,8 8-6 15,7-2 1-15,4 0 2 16,8 7 8-16,-1 0 4 0,-4 0 6 15,-4 2 7-15,-11-9 14 16,-7-5 4 0,-8-6 10-1,-9-5 10-15,-2-11-94 16,4-6-101-16</inkml:trace>
  <inkml:trace contextRef="#ctx0" brushRef="#br0" timeOffset="205237.4708">15279 16948 819 0,'8'10'375'16,"7"7"-137"-16,-2 5-85 16,1 4-36-16,-4-2-32 0,-5 5-44 15,-2 4-12-15,-10-7-22 16,-4 3-50-16,-9-8-215 15</inkml:trace>
  <inkml:trace contextRef="#ctx0" brushRef="#br0" timeOffset="205393.9437">15292 16726 1570 0,'-2'-4'568'15,"-4"-5"-478"-15,6 8-47 16,1 2-123-16</inkml:trace>
  <inkml:trace contextRef="#ctx0" brushRef="#br0" timeOffset="205815.5865">15494 16982 1149 0,'6'6'456'0,"5"9"-262"15,6 9-111-15,-4 5-17 16,0 2-2-16,-4 0-15 16,-9-7-4-16,0-3-12 0,-6-7-3 15,-2-11 7-15,5-3 1 16,3-9-3-16,8-3-6 16,2-7-23-16,2-4-7 15,3 1-5-15,0 0-1 16,5 13 20-16,-2 3 7 15,-1 9 4-15,-3 5 9 16,-5 12-4-16,-2 3 1 16,-6 2 3-16,5 7-3 15,-6-13-11-15,-3-3-21 0,8-4-261 16</inkml:trace>
  <inkml:trace contextRef="#ctx0" brushRef="#br0" timeOffset="206276.209">15874 17114 903 0,'1'7'458'0,"4"8"-88"0,4 5-232 15,4 2-17-15,5 3-31 16,2-4-17-16,2-4-22 16,-1-5 2-16,0-12 1 15,0-7-1-15,-1-12 1 16,-4-7-4-16,-8-12-10 15,-3-5-5-15,-8-6-9 16,-8-10-5-16,-12-15-24 16,-5-7-5-16,-17-13-7 15,4 13-3-15,-2 16 8 16,0 16 3-16,13 32-3 16,-1 4 3-16,9 26 1 15,4 5-1-15,5 19 3 0,10 10 2 16,8 13 2-16,10 7 4 15,22-1 2-15,12-9 0 16,18-21 1-16,9-6 4 16</inkml:trace>
  <inkml:trace contextRef="#ctx0" brushRef="#br0" timeOffset="206604.4664">16547 17217 1501 0,'0'1'673'0,"0"-1"-338"16,-4 1-199-16,3-1 14 15</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7:46:46.154"/>
    </inkml:context>
    <inkml:brush xml:id="br0">
      <inkml:brushProperty name="width" value="0.05292" units="cm"/>
      <inkml:brushProperty name="height" value="0.05292" units="cm"/>
    </inkml:brush>
  </inkml:definitions>
  <inkml:trace contextRef="#ctx0" brushRef="#br0">4938 9681 50 0,'-9'-13'20'16,"-7"-15"-20"-16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29/10/2021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3387434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6</a:t>
            </a:fld>
            <a:endParaRPr lang="el-GR"/>
          </a:p>
        </p:txBody>
      </p:sp>
    </p:spTree>
    <p:extLst>
      <p:ext uri="{BB962C8B-B14F-4D97-AF65-F5344CB8AC3E}">
        <p14:creationId xmlns:p14="http://schemas.microsoft.com/office/powerpoint/2010/main" val="285680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820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Αναλύουμε</a:t>
            </a:r>
            <a:r>
              <a:rPr lang="el-GR" baseline="0" dirty="0" smtClean="0"/>
              <a:t> σε άξονες</a:t>
            </a:r>
            <a:endParaRPr lang="en-US" baseline="0" dirty="0" smtClean="0"/>
          </a:p>
          <a:p>
            <a:r>
              <a:rPr lang="en-US" baseline="0" dirty="0" smtClean="0"/>
              <a:t>T_1 = 73.4 N</a:t>
            </a:r>
          </a:p>
          <a:p>
            <a:r>
              <a:rPr lang="en-US" baseline="0" dirty="0" smtClean="0"/>
              <a:t>T_2 = 97.4 N</a:t>
            </a:r>
          </a:p>
          <a:p>
            <a:r>
              <a:rPr lang="el-GR" baseline="0" dirty="0" smtClean="0"/>
              <a:t>Δε σπάνε τα καλώδια</a:t>
            </a:r>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730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r>
              <a:rPr lang="el-GR" dirty="0" smtClean="0"/>
              <a:t>Αναλύουμε</a:t>
            </a:r>
            <a:r>
              <a:rPr lang="el-GR" baseline="0" dirty="0" smtClean="0"/>
              <a:t> σε άξονες</a:t>
            </a:r>
            <a:endParaRPr lang="en-US" baseline="0" dirty="0" smtClean="0"/>
          </a:p>
          <a:p>
            <a:r>
              <a:rPr lang="en-US" baseline="0" dirty="0" smtClean="0"/>
              <a:t>T_1 = 73.4 N</a:t>
            </a:r>
          </a:p>
          <a:p>
            <a:r>
              <a:rPr lang="en-US" baseline="0" dirty="0" smtClean="0"/>
              <a:t>T_2 = 97.4 N</a:t>
            </a:r>
          </a:p>
          <a:p>
            <a:r>
              <a:rPr lang="el-GR" baseline="0" dirty="0" smtClean="0"/>
              <a:t>Δε σπάνε τα καλώδια</a:t>
            </a:r>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CB121-525A-438D-8FD9-7B2708CF85C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186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a_x</a:t>
            </a:r>
            <a:r>
              <a:rPr lang="en-US" baseline="0" dirty="0" smtClean="0"/>
              <a:t> = </a:t>
            </a:r>
            <a:r>
              <a:rPr lang="en-US" baseline="0" dirty="0" err="1" smtClean="0"/>
              <a:t>gsin</a:t>
            </a:r>
            <a:r>
              <a:rPr lang="el-GR" baseline="0" dirty="0" smtClean="0"/>
              <a:t>θ</a:t>
            </a:r>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12</a:t>
            </a:fld>
            <a:endParaRPr lang="el-GR"/>
          </a:p>
        </p:txBody>
      </p:sp>
    </p:spTree>
    <p:extLst>
      <p:ext uri="{BB962C8B-B14F-4D97-AF65-F5344CB8AC3E}">
        <p14:creationId xmlns:p14="http://schemas.microsoft.com/office/powerpoint/2010/main" val="1881033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l-GR" baseline="0" dirty="0" smtClean="0"/>
              <a:t>Κίνηση σε μια διάσταση υπό σταθερή επιτάχυνση</a:t>
            </a:r>
          </a:p>
          <a:p>
            <a:r>
              <a:rPr lang="el-GR" baseline="0" dirty="0" smtClean="0"/>
              <a:t> </a:t>
            </a:r>
            <a:r>
              <a:rPr lang="en-US" baseline="0" dirty="0" smtClean="0"/>
              <a:t>t = </a:t>
            </a:r>
            <a:r>
              <a:rPr lang="en-US" baseline="0" dirty="0" err="1" smtClean="0"/>
              <a:t>sqrt</a:t>
            </a:r>
            <a:r>
              <a:rPr lang="en-US" baseline="0" dirty="0" smtClean="0"/>
              <a:t>(2d/</a:t>
            </a:r>
            <a:r>
              <a:rPr lang="en-US" baseline="0" dirty="0" err="1" smtClean="0"/>
              <a:t>gsin</a:t>
            </a:r>
            <a:r>
              <a:rPr lang="el-GR" baseline="0" dirty="0" smtClean="0"/>
              <a:t>θ)</a:t>
            </a:r>
          </a:p>
          <a:p>
            <a:r>
              <a:rPr lang="el-GR" baseline="0" dirty="0" smtClean="0"/>
              <a:t> </a:t>
            </a:r>
            <a:r>
              <a:rPr lang="en-US" baseline="0" dirty="0" err="1" smtClean="0"/>
              <a:t>uxf</a:t>
            </a:r>
            <a:r>
              <a:rPr lang="en-US" baseline="0" dirty="0" smtClean="0"/>
              <a:t> = </a:t>
            </a:r>
            <a:r>
              <a:rPr lang="en-US" baseline="0" dirty="0" err="1" smtClean="0"/>
              <a:t>sqrt</a:t>
            </a:r>
            <a:r>
              <a:rPr lang="en-US" baseline="0" dirty="0" smtClean="0"/>
              <a:t>(2gdsin</a:t>
            </a:r>
            <a:r>
              <a:rPr lang="el-GR" baseline="0" dirty="0" smtClean="0"/>
              <a:t>θ)</a:t>
            </a:r>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13</a:t>
            </a:fld>
            <a:endParaRPr lang="el-GR"/>
          </a:p>
        </p:txBody>
      </p:sp>
    </p:spTree>
    <p:extLst>
      <p:ext uri="{BB962C8B-B14F-4D97-AF65-F5344CB8AC3E}">
        <p14:creationId xmlns:p14="http://schemas.microsoft.com/office/powerpoint/2010/main" val="3633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20</a:t>
            </a:fld>
            <a:endParaRPr lang="el-GR"/>
          </a:p>
        </p:txBody>
      </p:sp>
    </p:spTree>
    <p:extLst>
      <p:ext uri="{BB962C8B-B14F-4D97-AF65-F5344CB8AC3E}">
        <p14:creationId xmlns:p14="http://schemas.microsoft.com/office/powerpoint/2010/main" val="219797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29-Oct-21</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50982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29-Oct-21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792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29-Oct-21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163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29-Oct-21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448452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29-Oct-21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141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29-Oct-21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72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29-Oct-21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510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29-Oct-21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4692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29-Oct-21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5459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29-Oct-21</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461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29-Oct-21</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525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5806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8350" y="1425591"/>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29-Oct-21</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736575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customXml" Target="../ink/ink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5.xml"/><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3.emf"/><Relationship Id="rId2" Type="http://schemas.openxmlformats.org/officeDocument/2006/relationships/notesSlide" Target="../notesSlides/notesSlide6.xml"/><Relationship Id="rId16"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customXml" Target="../ink/ink4.xml"/><Relationship Id="rId5" Type="http://schemas.openxmlformats.org/officeDocument/2006/relationships/image" Target="../media/image12.emf"/><Relationship Id="rId15" Type="http://schemas.openxmlformats.org/officeDocument/2006/relationships/customXml" Target="../ink/ink6.xml"/><Relationship Id="rId10" Type="http://schemas.openxmlformats.org/officeDocument/2006/relationships/image" Target="../media/image18.png"/><Relationship Id="rId4" Type="http://schemas.openxmlformats.org/officeDocument/2006/relationships/customXml" Target="../ink/ink3.xml"/><Relationship Id="rId9" Type="http://schemas.openxmlformats.org/officeDocument/2006/relationships/image" Target="../media/image17.png"/><Relationship Id="rId14" Type="http://schemas.openxmlformats.org/officeDocument/2006/relationships/image" Target="../media/image11.emf"/></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15.emf"/><Relationship Id="rId2" Type="http://schemas.openxmlformats.org/officeDocument/2006/relationships/notesSlide" Target="../notesSlides/notesSlide7.xml"/><Relationship Id="rId16" Type="http://schemas.openxmlformats.org/officeDocument/2006/relationships/customXml" Target="../ink/ink8.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2.emf"/><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customXml" Target="../ink/ink7.xml"/><Relationship Id="rId9" Type="http://schemas.openxmlformats.org/officeDocument/2006/relationships/image" Target="../media/image23.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00.emf"/><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customXml" Target="../ink/ink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20.em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0.png"/><Relationship Id="rId1" Type="http://schemas.openxmlformats.org/officeDocument/2006/relationships/slideLayout" Target="../slideLayouts/slideLayout2.xml"/><Relationship Id="rId5" Type="http://schemas.openxmlformats.org/officeDocument/2006/relationships/image" Target="../media/image140.emf"/><Relationship Id="rId4" Type="http://schemas.openxmlformats.org/officeDocument/2006/relationships/customXml" Target="../ink/ink11.xml"/></Relationships>
</file>

<file path=ppt/slides/_rels/slide1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customXml" Target="../ink/ink12.xml"/><Relationship Id="rId7" Type="http://schemas.openxmlformats.org/officeDocument/2006/relationships/customXml" Target="../ink/ink1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customXml" Target="../ink/ink13.x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customXml" Target="../ink/ink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8090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Νόμοι της Κίνησης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1" y="1371600"/>
                <a:ext cx="7490908" cy="4558840"/>
              </a:xfrm>
            </p:spPr>
            <p:txBody>
              <a:bodyPr>
                <a:normAutofit/>
              </a:bodyPr>
              <a:lstStyle/>
              <a:p>
                <a:pPr marL="411480" lvl="2" indent="-342900"/>
                <a:r>
                  <a:rPr lang="el-GR" b="1" dirty="0" smtClean="0"/>
                  <a:t>Παράδειγμα – Λύση:</a:t>
                </a:r>
                <a:r>
                  <a:rPr lang="el-GR" dirty="0" smtClean="0"/>
                  <a:t/>
                </a:r>
                <a:br>
                  <a:rPr lang="el-GR" dirty="0" smtClean="0"/>
                </a:br>
                <a:r>
                  <a:rPr lang="el-GR" dirty="0" smtClean="0"/>
                  <a:t>Δίνονται: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37</m:t>
                            </m:r>
                          </m:e>
                        </m:d>
                      </m:e>
                    </m:func>
                    <m:r>
                      <a:rPr lang="en-US" b="0" i="1" smtClean="0">
                        <a:latin typeface="Cambria Math" panose="02040503050406030204" pitchFamily="18" charset="0"/>
                      </a:rPr>
                      <m:t>=0.8,</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37</m:t>
                            </m:r>
                          </m:e>
                        </m:d>
                      </m:e>
                    </m:func>
                    <m:r>
                      <a:rPr lang="en-US" b="0" i="1" smtClean="0">
                        <a:latin typeface="Cambria Math" panose="02040503050406030204" pitchFamily="18" charset="0"/>
                      </a:rPr>
                      <m:t>=0.6</m:t>
                    </m:r>
                  </m:oMath>
                </a14:m>
                <a:r>
                  <a:rPr lang="en-US" b="0" dirty="0" smtClean="0"/>
                  <a:t/>
                </a:r>
                <a:br>
                  <a:rPr lang="en-US" b="0" dirty="0" smtClean="0"/>
                </a:b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53</m:t>
                            </m:r>
                          </m:e>
                        </m:d>
                      </m:e>
                    </m:func>
                    <m:r>
                      <a:rPr lang="en-US" b="0" i="1" smtClean="0">
                        <a:latin typeface="Cambria Math" panose="02040503050406030204" pitchFamily="18" charset="0"/>
                      </a:rPr>
                      <m:t>=0.6,</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53</m:t>
                            </m:r>
                          </m:e>
                        </m:d>
                      </m:e>
                    </m:func>
                    <m:r>
                      <a:rPr lang="en-US" b="0" i="1" smtClean="0">
                        <a:latin typeface="Cambria Math" panose="02040503050406030204" pitchFamily="18" charset="0"/>
                      </a:rPr>
                      <m:t>=0.8            </m:t>
                    </m:r>
                  </m:oMath>
                </a14:m>
                <a:r>
                  <a:rPr lang="en-US" dirty="0" smtClean="0"/>
                  <a:t/>
                </a:r>
                <a:br>
                  <a:rPr lang="en-US" dirty="0" smtClean="0"/>
                </a:br>
                <a:endParaRPr lang="el-GR" dirty="0" smtClean="0"/>
              </a:p>
              <a:p>
                <a:pPr marL="411480" lvl="2" indent="-342900"/>
                <a:endParaRPr lang="el-GR" dirty="0" smtClean="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1" y="1371600"/>
                <a:ext cx="7490908" cy="4558840"/>
              </a:xfrm>
              <a:blipFill rotWithShape="0">
                <a:blip r:embed="rId3"/>
                <a:stretch>
                  <a:fillRect t="-668"/>
                </a:stretch>
              </a:blipFill>
            </p:spPr>
            <p:txBody>
              <a:bodyPr/>
              <a:lstStyle/>
              <a:p>
                <a:r>
                  <a:rPr lang="el-GR">
                    <a:noFill/>
                  </a:rPr>
                  <a:t> </a:t>
                </a:r>
              </a:p>
            </p:txBody>
          </p:sp>
        </mc:Fallback>
      </mc:AlternateContent>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8947" b="15051"/>
          <a:stretch/>
        </p:blipFill>
        <p:spPr>
          <a:xfrm>
            <a:off x="6629400" y="710292"/>
            <a:ext cx="2057400" cy="2718708"/>
          </a:xfrm>
          <a:prstGeom prst="rect">
            <a:avLst/>
          </a:prstGeom>
        </p:spPr>
      </p:pic>
      <p:grpSp>
        <p:nvGrpSpPr>
          <p:cNvPr id="7" name="Group 6"/>
          <p:cNvGrpSpPr/>
          <p:nvPr/>
        </p:nvGrpSpPr>
        <p:grpSpPr>
          <a:xfrm>
            <a:off x="5818888" y="1145871"/>
            <a:ext cx="768179" cy="1651908"/>
            <a:chOff x="5818888" y="1145871"/>
            <a:chExt cx="768179" cy="1651908"/>
          </a:xfrm>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73684" b="72194"/>
            <a:stretch/>
          </p:blipFill>
          <p:spPr>
            <a:xfrm>
              <a:off x="5825067" y="1145871"/>
              <a:ext cx="762000" cy="889908"/>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61139" r="76316" b="15051"/>
            <a:stretch/>
          </p:blipFill>
          <p:spPr>
            <a:xfrm>
              <a:off x="5818888" y="2035779"/>
              <a:ext cx="685800" cy="762000"/>
            </a:xfrm>
            <a:prstGeom prst="rect">
              <a:avLst/>
            </a:prstGeom>
          </p:spPr>
        </p:pic>
        <p:sp>
          <p:nvSpPr>
            <p:cNvPr id="10" name="Oval 9"/>
            <p:cNvSpPr/>
            <p:nvPr/>
          </p:nvSpPr>
          <p:spPr>
            <a:xfrm>
              <a:off x="6038851" y="1986868"/>
              <a:ext cx="116682" cy="978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41880" y="1169640"/>
              <a:ext cx="7949880" cy="5377320"/>
            </p14:xfrm>
          </p:contentPart>
        </mc:Choice>
        <mc:Fallback xmlns="">
          <p:pic>
            <p:nvPicPr>
              <p:cNvPr id="4" name="Ink 3"/>
              <p:cNvPicPr/>
              <p:nvPr/>
            </p:nvPicPr>
            <p:blipFill>
              <a:blip r:embed="rId6"/>
              <a:stretch>
                <a:fillRect/>
              </a:stretch>
            </p:blipFill>
            <p:spPr>
              <a:xfrm>
                <a:off x="632160" y="1163160"/>
                <a:ext cx="7967160" cy="5393520"/>
              </a:xfrm>
              <a:prstGeom prst="rect">
                <a:avLst/>
              </a:prstGeom>
            </p:spPr>
          </p:pic>
        </mc:Fallback>
      </mc:AlternateContent>
    </p:spTree>
    <p:extLst>
      <p:ext uri="{BB962C8B-B14F-4D97-AF65-F5344CB8AC3E}">
        <p14:creationId xmlns:p14="http://schemas.microsoft.com/office/powerpoint/2010/main" val="2062899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2971800"/>
            <a:ext cx="6652614" cy="3505200"/>
          </a:xfrm>
          <a:prstGeom prst="rect">
            <a:avLst/>
          </a:prstGeom>
        </p:spPr>
      </p:pic>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1" y="1371600"/>
                <a:ext cx="8001000" cy="5105400"/>
              </a:xfrm>
            </p:spPr>
            <p:txBody>
              <a:bodyPr>
                <a:normAutofit/>
              </a:bodyPr>
              <a:lstStyle/>
              <a:p>
                <a:r>
                  <a:rPr lang="el-GR" b="1" u="sng" dirty="0" smtClean="0"/>
                  <a:t>Παράδειγμα:</a:t>
                </a:r>
                <a:endParaRPr lang="el-GR" u="sng" dirty="0"/>
              </a:p>
              <a:p>
                <a:pPr marL="68580" indent="0">
                  <a:buNone/>
                </a:pPr>
                <a:r>
                  <a:rPr lang="el-GR" sz="1800" dirty="0" smtClean="0"/>
                  <a:t>Αυτοκίνητο </a:t>
                </a:r>
                <a:r>
                  <a:rPr lang="el-GR" sz="1800" dirty="0"/>
                  <a:t>μάζας </a:t>
                </a:r>
                <a14:m>
                  <m:oMath xmlns:m="http://schemas.openxmlformats.org/officeDocument/2006/math">
                    <m:r>
                      <a:rPr lang="en-US" sz="1800" i="1" dirty="0" smtClean="0">
                        <a:latin typeface="Cambria Math" panose="02040503050406030204" pitchFamily="18" charset="0"/>
                      </a:rPr>
                      <m:t>𝑚</m:t>
                    </m:r>
                  </m:oMath>
                </a14:m>
                <a:r>
                  <a:rPr lang="el-GR" sz="1800" dirty="0" smtClean="0"/>
                  <a:t> κινείται </a:t>
                </a:r>
                <a:r>
                  <a:rPr lang="el-GR" sz="1800" dirty="0"/>
                  <a:t>χωρίς </a:t>
                </a:r>
                <a:r>
                  <a:rPr lang="el-GR" sz="1800" dirty="0" smtClean="0"/>
                  <a:t>τριβές σε κεκλιμένο επίπεδο</a:t>
                </a:r>
                <a:r>
                  <a:rPr lang="el-GR" sz="1800" dirty="0"/>
                  <a:t> </a:t>
                </a:r>
                <a:r>
                  <a:rPr lang="el-GR" sz="1800" dirty="0" smtClean="0"/>
                  <a:t>γωνίας </a:t>
                </a:r>
                <a14:m>
                  <m:oMath xmlns:m="http://schemas.openxmlformats.org/officeDocument/2006/math">
                    <m:r>
                      <a:rPr lang="el-GR" sz="1800" i="1" dirty="0" smtClean="0">
                        <a:latin typeface="Cambria Math" panose="02040503050406030204" pitchFamily="18" charset="0"/>
                      </a:rPr>
                      <m:t>𝜃</m:t>
                    </m:r>
                  </m:oMath>
                </a14:m>
                <a:r>
                  <a:rPr lang="el-GR" sz="1800" dirty="0"/>
                  <a:t>.</a:t>
                </a:r>
                <a:br>
                  <a:rPr lang="el-GR" sz="1800" dirty="0"/>
                </a:br>
                <a:r>
                  <a:rPr lang="el-GR" sz="1800" dirty="0"/>
                  <a:t>Α) Βρείτε την επιτάχυνση </a:t>
                </a:r>
                <a:r>
                  <a:rPr lang="el-GR" sz="1800" dirty="0" smtClean="0"/>
                  <a:t>του </a:t>
                </a:r>
                <a:r>
                  <a:rPr lang="el-GR" sz="1800" dirty="0"/>
                  <a:t>αυτοκινήτου.</a:t>
                </a:r>
                <a:br>
                  <a:rPr lang="el-GR" sz="1800" dirty="0"/>
                </a:br>
                <a:r>
                  <a:rPr lang="el-GR" sz="1800" dirty="0"/>
                  <a:t>Β) Αν το αυτοκίνητο αφεθεί από την κορυφή του κεκλιμένου, που απέχει απόσταση </a:t>
                </a:r>
                <a14:m>
                  <m:oMath xmlns:m="http://schemas.openxmlformats.org/officeDocument/2006/math">
                    <m:r>
                      <a:rPr lang="en-US" sz="1800" i="1" dirty="0" smtClean="0">
                        <a:latin typeface="Cambria Math" panose="02040503050406030204" pitchFamily="18" charset="0"/>
                      </a:rPr>
                      <m:t>𝑑</m:t>
                    </m:r>
                  </m:oMath>
                </a14:m>
                <a:r>
                  <a:rPr lang="en-US" sz="1800" dirty="0"/>
                  <a:t> </a:t>
                </a:r>
                <a:r>
                  <a:rPr lang="el-GR" sz="1800" dirty="0"/>
                  <a:t>από το τέρμα του κεκλιμένου, πόσο χρόνο χρειάζεται για να φτάσει στο τέρμα του κεκλιμένου, και ποια η ταχύτητά του όταν φτάνει εκεί;</a:t>
                </a:r>
                <a:endParaRPr lang="el-GR" sz="2000" dirty="0" smtClean="0"/>
              </a:p>
              <a:p>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1" y="1371600"/>
                <a:ext cx="8001000" cy="5105400"/>
              </a:xfrm>
              <a:blipFill rotWithShape="0">
                <a:blip r:embed="rId3"/>
                <a:stretch>
                  <a:fillRect t="-955"/>
                </a:stretch>
              </a:blipFill>
            </p:spPr>
            <p:txBody>
              <a:bodyPr/>
              <a:lstStyle/>
              <a:p>
                <a:r>
                  <a:rPr lang="el-GR">
                    <a:noFill/>
                  </a:rPr>
                  <a:t> </a:t>
                </a:r>
              </a:p>
            </p:txBody>
          </p:sp>
        </mc:Fallback>
      </mc:AlternateContent>
    </p:spTree>
    <p:extLst>
      <p:ext uri="{BB962C8B-B14F-4D97-AF65-F5344CB8AC3E}">
        <p14:creationId xmlns:p14="http://schemas.microsoft.com/office/powerpoint/2010/main" val="1140203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41399" y="1371600"/>
                <a:ext cx="7643308" cy="4636116"/>
              </a:xfrm>
            </p:spPr>
            <p:txBody>
              <a:bodyPr>
                <a:normAutofit/>
              </a:bodyPr>
              <a:lstStyle/>
              <a:p>
                <a:r>
                  <a:rPr lang="el-GR" b="1" u="sng" dirty="0" smtClean="0"/>
                  <a:t>Παράδειγμα – Λύση:</a:t>
                </a:r>
                <a:r>
                  <a:rPr lang="en-US" dirty="0" smtClean="0"/>
                  <a:t/>
                </a:r>
                <a:br>
                  <a:rPr lang="en-US" dirty="0" smtClean="0"/>
                </a:br>
                <a:r>
                  <a:rPr lang="el-GR" sz="1600" dirty="0"/>
                  <a:t>Αυτοκίνητο μάζας </a:t>
                </a:r>
                <a14:m>
                  <m:oMath xmlns:m="http://schemas.openxmlformats.org/officeDocument/2006/math">
                    <m:r>
                      <a:rPr lang="en-US" sz="1600" i="1" dirty="0" smtClean="0">
                        <a:latin typeface="Cambria Math" panose="02040503050406030204" pitchFamily="18" charset="0"/>
                      </a:rPr>
                      <m:t>𝑚</m:t>
                    </m:r>
                  </m:oMath>
                </a14:m>
                <a:r>
                  <a:rPr lang="el-GR" sz="1600" dirty="0"/>
                  <a:t> κινείται χωρίς </a:t>
                </a:r>
                <a:r>
                  <a:rPr lang="el-GR" sz="1600" dirty="0" smtClean="0"/>
                  <a:t>τριβές </a:t>
                </a:r>
                <a:r>
                  <a:rPr lang="el-GR" sz="1600" dirty="0"/>
                  <a:t>σε κεκλιμένο </a:t>
                </a:r>
                <a:r>
                  <a:rPr lang="en-US" sz="1600" dirty="0" smtClean="0"/>
                  <a:t/>
                </a:r>
                <a:br>
                  <a:rPr lang="en-US" sz="1600" dirty="0" smtClean="0"/>
                </a:br>
                <a:r>
                  <a:rPr lang="el-GR" sz="1600" dirty="0" smtClean="0"/>
                  <a:t>επίπεδο </a:t>
                </a:r>
                <a:r>
                  <a:rPr lang="el-GR" sz="1600" dirty="0"/>
                  <a:t>γωνίας </a:t>
                </a:r>
                <a14:m>
                  <m:oMath xmlns:m="http://schemas.openxmlformats.org/officeDocument/2006/math">
                    <m:r>
                      <a:rPr lang="el-GR" sz="1600" i="1" dirty="0" smtClean="0">
                        <a:latin typeface="Cambria Math" panose="02040503050406030204" pitchFamily="18" charset="0"/>
                      </a:rPr>
                      <m:t>𝜃</m:t>
                    </m:r>
                  </m:oMath>
                </a14:m>
                <a:r>
                  <a:rPr lang="el-GR" sz="1600" dirty="0"/>
                  <a:t>.</a:t>
                </a:r>
                <a:br>
                  <a:rPr lang="el-GR" sz="1600" dirty="0"/>
                </a:br>
                <a:r>
                  <a:rPr lang="el-GR" sz="1600" dirty="0"/>
                  <a:t>Α) Βρείτε την επιτάχυνση του </a:t>
                </a:r>
                <a:r>
                  <a:rPr lang="el-GR" sz="1600" dirty="0" smtClean="0"/>
                  <a:t>αυτοκινήτου</a:t>
                </a:r>
                <a:r>
                  <a:rPr lang="el-GR" sz="1600" dirty="0"/>
                  <a:t>.</a:t>
                </a:r>
                <a:r>
                  <a:rPr lang="el-GR" sz="2000" dirty="0"/>
                  <a:t/>
                </a:r>
                <a:br>
                  <a:rPr lang="el-GR" sz="2000" dirty="0"/>
                </a:b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41399" y="1371600"/>
                <a:ext cx="7643308" cy="4636116"/>
              </a:xfrm>
              <a:blipFill rotWithShape="0">
                <a:blip r:embed="rId3"/>
                <a:stretch>
                  <a:fillRect t="-1051"/>
                </a:stretch>
              </a:blipFill>
            </p:spPr>
            <p:txBody>
              <a:bodyPr/>
              <a:lstStyle/>
              <a:p>
                <a:r>
                  <a:rPr lang="el-GR">
                    <a:noFill/>
                  </a:rPr>
                  <a:t> </a:t>
                </a:r>
              </a:p>
            </p:txBody>
          </p:sp>
        </mc:Fallback>
      </mc:AlternateContent>
      <p:grpSp>
        <p:nvGrpSpPr>
          <p:cNvPr id="6" name="Group 5"/>
          <p:cNvGrpSpPr/>
          <p:nvPr/>
        </p:nvGrpSpPr>
        <p:grpSpPr>
          <a:xfrm>
            <a:off x="4046309" y="1524000"/>
            <a:ext cx="4617960" cy="3333358"/>
            <a:chOff x="258840" y="3051602"/>
            <a:chExt cx="4617960" cy="3333358"/>
          </a:xfrm>
        </p:grpSpPr>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258840" y="6384600"/>
                <a:ext cx="360" cy="360"/>
              </p14:xfrm>
            </p:contentPart>
          </mc:Choice>
          <mc:Fallback xmlns="">
            <p:pic>
              <p:nvPicPr>
                <p:cNvPr id="7" name="Ink 6"/>
                <p:cNvPicPr/>
                <p:nvPr/>
              </p:nvPicPr>
              <p:blipFill>
                <a:blip r:embed="rId5"/>
                <a:stretch>
                  <a:fillRect/>
                </a:stretch>
              </p:blipFill>
              <p:spPr>
                <a:xfrm>
                  <a:off x="249480" y="6375240"/>
                  <a:ext cx="19080" cy="19080"/>
                </a:xfrm>
                <a:prstGeom prst="rect">
                  <a:avLst/>
                </a:prstGeom>
              </p:spPr>
            </p:pic>
          </mc:Fallback>
        </mc:AlternateContent>
        <p:cxnSp>
          <p:nvCxnSpPr>
            <p:cNvPr id="8" name="Straight Connector 7"/>
            <p:cNvCxnSpPr/>
            <p:nvPr/>
          </p:nvCxnSpPr>
          <p:spPr>
            <a:xfrm>
              <a:off x="1219200" y="3810000"/>
              <a:ext cx="3657600"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738735" y="3175000"/>
              <a:ext cx="715340" cy="2029306"/>
              <a:chOff x="2738735" y="3175000"/>
              <a:chExt cx="715340" cy="2029306"/>
            </a:xfrm>
          </p:grpSpPr>
          <p:sp>
            <p:nvSpPr>
              <p:cNvPr id="27" name="Oval 26"/>
              <p:cNvSpPr/>
              <p:nvPr/>
            </p:nvSpPr>
            <p:spPr>
              <a:xfrm>
                <a:off x="3051419" y="3810000"/>
                <a:ext cx="152400" cy="152400"/>
              </a:xfrm>
              <a:prstGeom prst="ellipse">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cxnSp>
            <p:nvCxnSpPr>
              <p:cNvPr id="28" name="Straight Arrow Connector 27"/>
              <p:cNvCxnSpPr/>
              <p:nvPr/>
            </p:nvCxnSpPr>
            <p:spPr>
              <a:xfrm flipV="1">
                <a:off x="3140319" y="3175000"/>
                <a:ext cx="225181" cy="6858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2738735" y="3827473"/>
                <a:ext cx="411770" cy="134889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4"/>
              </p:cNvCxnSpPr>
              <p:nvPr/>
            </p:nvCxnSpPr>
            <p:spPr>
              <a:xfrm flipH="1">
                <a:off x="3092209" y="3962400"/>
                <a:ext cx="35410" cy="124190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140319" y="3886200"/>
                <a:ext cx="313756" cy="762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TextBox 12"/>
                <p:cNvSpPr txBox="1"/>
                <p:nvPr/>
              </p:nvSpPr>
              <p:spPr>
                <a:xfrm>
                  <a:off x="3423108" y="3051602"/>
                  <a:ext cx="1899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𝑛</m:t>
                            </m:r>
                          </m:e>
                        </m:acc>
                      </m:oMath>
                    </m:oMathPara>
                  </a14:m>
                  <a:endParaRPr lang="el-GR" dirty="0"/>
                </a:p>
              </p:txBody>
            </p:sp>
          </mc:Choice>
          <mc:Fallback xmlns="">
            <p:sp>
              <p:nvSpPr>
                <p:cNvPr id="13" name="TextBox 12"/>
                <p:cNvSpPr txBox="1">
                  <a:spLocks noRot="1" noChangeAspect="1" noMove="1" noResize="1" noEditPoints="1" noAdjustHandles="1" noChangeArrowheads="1" noChangeShapeType="1" noTextEdit="1"/>
                </p:cNvSpPr>
                <p:nvPr/>
              </p:nvSpPr>
              <p:spPr>
                <a:xfrm>
                  <a:off x="3423108" y="3051602"/>
                  <a:ext cx="189924" cy="276999"/>
                </a:xfrm>
                <a:prstGeom prst="rect">
                  <a:avLst/>
                </a:prstGeom>
                <a:blipFill rotWithShape="0">
                  <a:blip r:embed="rId6"/>
                  <a:stretch>
                    <a:fillRect l="-19355" r="-1612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150505" y="5070683"/>
                  <a:ext cx="906402" cy="3395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𝑔</m:t>
                            </m:r>
                          </m:sub>
                        </m:sSub>
                        <m:r>
                          <a:rPr lang="en-US" b="0" i="0" smtClean="0">
                            <a:latin typeface="Cambria Math" panose="02040503050406030204" pitchFamily="18" charset="0"/>
                          </a:rPr>
                          <m:t>=</m:t>
                        </m:r>
                        <m:r>
                          <a:rPr lang="en-US" b="0" i="1" smtClean="0">
                            <a:latin typeface="Cambria Math" panose="02040503050406030204" pitchFamily="18" charset="0"/>
                          </a:rPr>
                          <m:t>𝑚</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𝑔</m:t>
                            </m:r>
                          </m:e>
                        </m:acc>
                      </m:oMath>
                    </m:oMathPara>
                  </a14:m>
                  <a:endParaRPr lang="el-GR" dirty="0"/>
                </a:p>
              </p:txBody>
            </p:sp>
          </mc:Choice>
          <mc:Fallback xmlns="">
            <p:sp>
              <p:nvSpPr>
                <p:cNvPr id="14" name="TextBox 13"/>
                <p:cNvSpPr txBox="1">
                  <a:spLocks noRot="1" noChangeAspect="1" noMove="1" noResize="1" noEditPoints="1" noAdjustHandles="1" noChangeArrowheads="1" noChangeShapeType="1" noTextEdit="1"/>
                </p:cNvSpPr>
                <p:nvPr/>
              </p:nvSpPr>
              <p:spPr>
                <a:xfrm>
                  <a:off x="3150505" y="5070683"/>
                  <a:ext cx="906402" cy="339517"/>
                </a:xfrm>
                <a:prstGeom prst="rect">
                  <a:avLst/>
                </a:prstGeom>
                <a:blipFill rotWithShape="0">
                  <a:blip r:embed="rId7"/>
                  <a:stretch>
                    <a:fillRect l="-5369" t="-37500" r="-38255" b="-196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01644" y="3735754"/>
                  <a:ext cx="375487" cy="3770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𝑔</m:t>
                                </m:r>
                              </m:sub>
                            </m:sSub>
                          </m:e>
                          <m:sub>
                            <m:r>
                              <a:rPr lang="en-US" b="0" i="1" smtClean="0">
                                <a:latin typeface="Cambria Math" panose="02040503050406030204" pitchFamily="18" charset="0"/>
                              </a:rPr>
                              <m:t>𝑥</m:t>
                            </m:r>
                          </m:sub>
                        </m:sSub>
                      </m:oMath>
                    </m:oMathPara>
                  </a14:m>
                  <a:endParaRPr lang="el-GR" dirty="0"/>
                </a:p>
              </p:txBody>
            </p:sp>
          </mc:Choice>
          <mc:Fallback xmlns="">
            <p:sp>
              <p:nvSpPr>
                <p:cNvPr id="15" name="TextBox 14"/>
                <p:cNvSpPr txBox="1">
                  <a:spLocks noRot="1" noChangeAspect="1" noMove="1" noResize="1" noEditPoints="1" noAdjustHandles="1" noChangeArrowheads="1" noChangeShapeType="1" noTextEdit="1"/>
                </p:cNvSpPr>
                <p:nvPr/>
              </p:nvSpPr>
              <p:spPr>
                <a:xfrm>
                  <a:off x="3501644" y="3735754"/>
                  <a:ext cx="375487" cy="377091"/>
                </a:xfrm>
                <a:prstGeom prst="rect">
                  <a:avLst/>
                </a:prstGeom>
                <a:blipFill rotWithShape="0">
                  <a:blip r:embed="rId8"/>
                  <a:stretch>
                    <a:fillRect l="-14754" t="-33871" r="-47541" b="-1290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362993" y="5036044"/>
                  <a:ext cx="383117" cy="4080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𝑔</m:t>
                                </m:r>
                              </m:sub>
                            </m:sSub>
                          </m:e>
                          <m:sub>
                            <m:r>
                              <a:rPr lang="en-US" b="0" i="1" smtClean="0">
                                <a:latin typeface="Cambria Math" panose="02040503050406030204" pitchFamily="18" charset="0"/>
                              </a:rPr>
                              <m:t>𝑦</m:t>
                            </m:r>
                          </m:sub>
                        </m:sSub>
                      </m:oMath>
                    </m:oMathPara>
                  </a14:m>
                  <a:endParaRPr lang="el-GR" dirty="0"/>
                </a:p>
              </p:txBody>
            </p:sp>
          </mc:Choice>
          <mc:Fallback xmlns="">
            <p:sp>
              <p:nvSpPr>
                <p:cNvPr id="16" name="TextBox 15"/>
                <p:cNvSpPr txBox="1">
                  <a:spLocks noRot="1" noChangeAspect="1" noMove="1" noResize="1" noEditPoints="1" noAdjustHandles="1" noChangeArrowheads="1" noChangeShapeType="1" noTextEdit="1"/>
                </p:cNvSpPr>
                <p:nvPr/>
              </p:nvSpPr>
              <p:spPr>
                <a:xfrm>
                  <a:off x="2362993" y="5036044"/>
                  <a:ext cx="383117" cy="408060"/>
                </a:xfrm>
                <a:prstGeom prst="rect">
                  <a:avLst/>
                </a:prstGeom>
                <a:blipFill rotWithShape="0">
                  <a:blip r:embed="rId9"/>
                  <a:stretch>
                    <a:fillRect l="-14286" t="-33333" r="-42857" b="-16667"/>
                  </a:stretch>
                </a:blipFill>
              </p:spPr>
              <p:txBody>
                <a:bodyPr/>
                <a:lstStyle/>
                <a:p>
                  <a:r>
                    <a:rPr lang="el-GR">
                      <a:noFill/>
                    </a:rPr>
                    <a:t> </a:t>
                  </a:r>
                </a:p>
              </p:txBody>
            </p:sp>
          </mc:Fallback>
        </mc:AlternateContent>
        <p:sp>
          <p:nvSpPr>
            <p:cNvPr id="18" name="TextBox 17"/>
            <p:cNvSpPr txBox="1"/>
            <p:nvPr/>
          </p:nvSpPr>
          <p:spPr>
            <a:xfrm>
              <a:off x="1347291" y="3122637"/>
              <a:ext cx="65" cy="276999"/>
            </a:xfrm>
            <a:prstGeom prst="rect">
              <a:avLst/>
            </a:prstGeom>
            <a:noFill/>
          </p:spPr>
          <p:txBody>
            <a:bodyPr wrap="none" lIns="0" tIns="0" rIns="0" bIns="0" rtlCol="0">
              <a:spAutoFit/>
            </a:bodyPr>
            <a:lstStyle/>
            <a:p>
              <a:endParaRPr lang="el-GR" dirty="0"/>
            </a:p>
          </p:txBody>
        </p:sp>
      </p:grpSp>
      <mc:AlternateContent xmlns:mc="http://schemas.openxmlformats.org/markup-compatibility/2006" xmlns:a14="http://schemas.microsoft.com/office/drawing/2010/main">
        <mc:Choice Requires="a14">
          <p:sp>
            <p:nvSpPr>
              <p:cNvPr id="34" name="TextBox 33"/>
              <p:cNvSpPr txBox="1"/>
              <p:nvPr/>
            </p:nvSpPr>
            <p:spPr>
              <a:xfrm>
                <a:off x="8480949" y="2835818"/>
                <a:ext cx="18332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l-GR" dirty="0"/>
              </a:p>
            </p:txBody>
          </p:sp>
        </mc:Choice>
        <mc:Fallback xmlns="">
          <p:sp>
            <p:nvSpPr>
              <p:cNvPr id="34" name="TextBox 33"/>
              <p:cNvSpPr txBox="1">
                <a:spLocks noRot="1" noChangeAspect="1" noMove="1" noResize="1" noEditPoints="1" noAdjustHandles="1" noChangeArrowheads="1" noChangeShapeType="1" noTextEdit="1"/>
              </p:cNvSpPr>
              <p:nvPr/>
            </p:nvSpPr>
            <p:spPr>
              <a:xfrm>
                <a:off x="8480949" y="2835818"/>
                <a:ext cx="183320" cy="276999"/>
              </a:xfrm>
              <a:prstGeom prst="rect">
                <a:avLst/>
              </a:prstGeom>
              <a:blipFill rotWithShape="0">
                <a:blip r:embed="rId10"/>
                <a:stretch>
                  <a:fillRect l="-20000" r="-13333"/>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634320" y="2020320"/>
              <a:ext cx="8030880" cy="3852000"/>
            </p14:xfrm>
          </p:contentPart>
        </mc:Choice>
        <mc:Fallback xmlns="">
          <p:pic>
            <p:nvPicPr>
              <p:cNvPr id="4" name="Ink 3"/>
              <p:cNvPicPr/>
              <p:nvPr/>
            </p:nvPicPr>
            <p:blipFill>
              <a:blip r:embed="rId12"/>
              <a:stretch>
                <a:fillRect/>
              </a:stretch>
            </p:blipFill>
            <p:spPr>
              <a:xfrm>
                <a:off x="626760" y="2010960"/>
                <a:ext cx="8048160" cy="3870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6755040" y="3454200"/>
              <a:ext cx="186120" cy="187920"/>
            </p14:xfrm>
          </p:contentPart>
        </mc:Choice>
        <mc:Fallback xmlns="">
          <p:pic>
            <p:nvPicPr>
              <p:cNvPr id="5" name="Ink 4"/>
              <p:cNvPicPr/>
              <p:nvPr/>
            </p:nvPicPr>
            <p:blipFill>
              <a:blip r:embed="rId14"/>
              <a:stretch>
                <a:fillRect/>
              </a:stretch>
            </p:blipFill>
            <p:spPr>
              <a:xfrm>
                <a:off x="6746400" y="3443400"/>
                <a:ext cx="2041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p14:cNvContentPartPr/>
              <p14:nvPr/>
            </p14:nvContentPartPr>
            <p14:xfrm>
              <a:off x="6484680" y="3410280"/>
              <a:ext cx="533880" cy="635040"/>
            </p14:xfrm>
          </p:contentPart>
        </mc:Choice>
        <mc:Fallback xmlns="">
          <p:pic>
            <p:nvPicPr>
              <p:cNvPr id="9" name="Ink 8"/>
              <p:cNvPicPr/>
              <p:nvPr/>
            </p:nvPicPr>
            <p:blipFill>
              <a:blip r:embed="rId16"/>
              <a:stretch>
                <a:fillRect/>
              </a:stretch>
            </p:blipFill>
            <p:spPr>
              <a:xfrm>
                <a:off x="6473160" y="3399120"/>
                <a:ext cx="558000" cy="658800"/>
              </a:xfrm>
              <a:prstGeom prst="rect">
                <a:avLst/>
              </a:prstGeom>
            </p:spPr>
          </p:pic>
        </mc:Fallback>
      </mc:AlternateContent>
    </p:spTree>
    <p:extLst>
      <p:ext uri="{BB962C8B-B14F-4D97-AF65-F5344CB8AC3E}">
        <p14:creationId xmlns:p14="http://schemas.microsoft.com/office/powerpoint/2010/main" val="1316616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4081300" cy="4635040"/>
              </a:xfrm>
            </p:spPr>
            <p:txBody>
              <a:bodyPr>
                <a:normAutofit/>
              </a:bodyPr>
              <a:lstStyle/>
              <a:p>
                <a:r>
                  <a:rPr lang="el-GR" b="1" u="sng" dirty="0" smtClean="0"/>
                  <a:t>Παράδειγμα – Λύση:</a:t>
                </a:r>
                <a:r>
                  <a:rPr lang="en-US" dirty="0" smtClean="0"/>
                  <a:t/>
                </a:r>
                <a:br>
                  <a:rPr lang="en-US" dirty="0" smtClean="0"/>
                </a:br>
                <a:r>
                  <a:rPr lang="el-GR" sz="1600" dirty="0"/>
                  <a:t>Αυτοκίνητο μάζας </a:t>
                </a:r>
                <a14:m>
                  <m:oMath xmlns:m="http://schemas.openxmlformats.org/officeDocument/2006/math">
                    <m:r>
                      <a:rPr lang="en-US" sz="1600" i="1" dirty="0" smtClean="0">
                        <a:latin typeface="Cambria Math" panose="02040503050406030204" pitchFamily="18" charset="0"/>
                      </a:rPr>
                      <m:t>𝑚</m:t>
                    </m:r>
                  </m:oMath>
                </a14:m>
                <a:r>
                  <a:rPr lang="el-GR" sz="1600" dirty="0"/>
                  <a:t> κινείται χωρίς τριβές </a:t>
                </a:r>
                <a:r>
                  <a:rPr lang="el-GR" sz="1600" dirty="0" smtClean="0"/>
                  <a:t>σε </a:t>
                </a:r>
                <a:r>
                  <a:rPr lang="el-GR" sz="1600" dirty="0"/>
                  <a:t>κεκλιμένο επίπεδο γωνίας </a:t>
                </a:r>
                <a14:m>
                  <m:oMath xmlns:m="http://schemas.openxmlformats.org/officeDocument/2006/math">
                    <m:r>
                      <a:rPr lang="el-GR" sz="1600" i="1" dirty="0" smtClean="0">
                        <a:latin typeface="Cambria Math" panose="02040503050406030204" pitchFamily="18" charset="0"/>
                      </a:rPr>
                      <m:t>𝜃</m:t>
                    </m:r>
                  </m:oMath>
                </a14:m>
                <a:r>
                  <a:rPr lang="el-GR" sz="1600" dirty="0"/>
                  <a:t>.</a:t>
                </a:r>
                <a:r>
                  <a:rPr lang="el-GR" sz="2000" dirty="0"/>
                  <a:t/>
                </a:r>
                <a:br>
                  <a:rPr lang="el-GR" sz="2000" dirty="0"/>
                </a:br>
                <a:r>
                  <a:rPr lang="el-GR" sz="1600" dirty="0"/>
                  <a:t>Β) </a:t>
                </a:r>
                <a:r>
                  <a:rPr lang="el-GR" sz="1400" dirty="0"/>
                  <a:t>Αν το αυτοκίνητο αφεθεί από την κορυφή του </a:t>
                </a:r>
                <a:r>
                  <a:rPr lang="el-GR" sz="1400" dirty="0" smtClean="0"/>
                  <a:t>κεκλιμένου</a:t>
                </a:r>
                <a:r>
                  <a:rPr lang="el-GR" sz="1400" dirty="0"/>
                  <a:t>, που απέχει </a:t>
                </a:r>
                <a:r>
                  <a:rPr lang="el-GR" sz="1400" dirty="0" smtClean="0"/>
                  <a:t>απόσταση </a:t>
                </a:r>
                <a:r>
                  <a:rPr lang="en-US" sz="1400" dirty="0"/>
                  <a:t>d </a:t>
                </a:r>
                <a:r>
                  <a:rPr lang="el-GR" sz="1400" dirty="0"/>
                  <a:t>από το τέρμα </a:t>
                </a:r>
                <a:r>
                  <a:rPr lang="el-GR" sz="1400" dirty="0" smtClean="0"/>
                  <a:t>του </a:t>
                </a:r>
                <a:r>
                  <a:rPr lang="el-GR" sz="1400" dirty="0"/>
                  <a:t>κεκλιμένου, πόσο χρόνο χρειάζεται για να </a:t>
                </a:r>
                <a:r>
                  <a:rPr lang="el-GR" sz="1400" dirty="0" smtClean="0"/>
                  <a:t>φτάσει </a:t>
                </a:r>
                <a:r>
                  <a:rPr lang="el-GR" sz="1400" dirty="0"/>
                  <a:t>στο τέρμα του κεκλιμένου, και ποια η </a:t>
                </a:r>
                <a:r>
                  <a:rPr lang="el-GR" sz="1400" dirty="0" smtClean="0"/>
                  <a:t>ταχύτητά </a:t>
                </a:r>
                <a:r>
                  <a:rPr lang="el-GR" sz="1400" dirty="0"/>
                  <a:t>του όταν φτάνει </a:t>
                </a:r>
                <a:r>
                  <a:rPr lang="el-GR" sz="1400" dirty="0" smtClean="0"/>
                  <a:t>εκεί</a:t>
                </a:r>
                <a:r>
                  <a:rPr lang="el-GR" sz="1400" dirty="0"/>
                  <a:t>;</a:t>
                </a:r>
                <a:endParaRPr lang="el-GR" sz="1600" dirty="0"/>
              </a:p>
              <a:p>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4081300" cy="4635040"/>
              </a:xfrm>
              <a:blipFill rotWithShape="0">
                <a:blip r:embed="rId3"/>
                <a:stretch>
                  <a:fillRect t="-1053" r="-896"/>
                </a:stretch>
              </a:blipFill>
            </p:spPr>
            <p:txBody>
              <a:bodyPr/>
              <a:lstStyle/>
              <a:p>
                <a:r>
                  <a:rPr lang="el-GR">
                    <a:noFill/>
                  </a:rPr>
                  <a:t> </a:t>
                </a:r>
              </a:p>
            </p:txBody>
          </p:sp>
        </mc:Fallback>
      </mc:AlternateContent>
      <p:grpSp>
        <p:nvGrpSpPr>
          <p:cNvPr id="55" name="Group 54"/>
          <p:cNvGrpSpPr/>
          <p:nvPr/>
        </p:nvGrpSpPr>
        <p:grpSpPr>
          <a:xfrm>
            <a:off x="3962400" y="785390"/>
            <a:ext cx="4721069" cy="3333358"/>
            <a:chOff x="258840" y="3051602"/>
            <a:chExt cx="4721069" cy="3333358"/>
          </a:xfrm>
        </p:grpSpPr>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58840" y="6384600"/>
                <a:ext cx="360" cy="360"/>
              </p14:xfrm>
            </p:contentPart>
          </mc:Choice>
          <mc:Fallback xmlns="">
            <p:pic>
              <p:nvPicPr>
                <p:cNvPr id="6" name="Ink 5"/>
                <p:cNvPicPr/>
                <p:nvPr/>
              </p:nvPicPr>
              <p:blipFill>
                <a:blip r:embed="rId5"/>
                <a:stretch>
                  <a:fillRect/>
                </a:stretch>
              </p:blipFill>
              <p:spPr>
                <a:xfrm>
                  <a:off x="249480" y="6375240"/>
                  <a:ext cx="19080" cy="19080"/>
                </a:xfrm>
                <a:prstGeom prst="rect">
                  <a:avLst/>
                </a:prstGeom>
              </p:spPr>
            </p:pic>
          </mc:Fallback>
        </mc:AlternateContent>
        <p:cxnSp>
          <p:nvCxnSpPr>
            <p:cNvPr id="9" name="Straight Connector 8"/>
            <p:cNvCxnSpPr/>
            <p:nvPr/>
          </p:nvCxnSpPr>
          <p:spPr>
            <a:xfrm>
              <a:off x="1219200" y="3810000"/>
              <a:ext cx="3657600"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371600" y="3429000"/>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11" name="Oval 10"/>
            <p:cNvSpPr/>
            <p:nvPr/>
          </p:nvSpPr>
          <p:spPr>
            <a:xfrm>
              <a:off x="4768362" y="4305300"/>
              <a:ext cx="152400" cy="152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cxnSp>
          <p:nvCxnSpPr>
            <p:cNvPr id="12" name="Straight Connector 11"/>
            <p:cNvCxnSpPr/>
            <p:nvPr/>
          </p:nvCxnSpPr>
          <p:spPr>
            <a:xfrm>
              <a:off x="1143000" y="4648200"/>
              <a:ext cx="3701562"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2738735" y="3175000"/>
              <a:ext cx="715340" cy="2029306"/>
              <a:chOff x="2738735" y="3175000"/>
              <a:chExt cx="715340" cy="2029306"/>
            </a:xfrm>
          </p:grpSpPr>
          <p:sp>
            <p:nvSpPr>
              <p:cNvPr id="16" name="Oval 15"/>
              <p:cNvSpPr/>
              <p:nvPr/>
            </p:nvSpPr>
            <p:spPr>
              <a:xfrm>
                <a:off x="3051419" y="3810000"/>
                <a:ext cx="152400" cy="152400"/>
              </a:xfrm>
              <a:prstGeom prst="ellipse">
                <a:avLst/>
              </a:prstGeom>
              <a:solidFill>
                <a:schemeClr val="bg1">
                  <a:lumMod val="8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cxnSp>
            <p:nvCxnSpPr>
              <p:cNvPr id="18" name="Straight Arrow Connector 17"/>
              <p:cNvCxnSpPr/>
              <p:nvPr/>
            </p:nvCxnSpPr>
            <p:spPr>
              <a:xfrm flipV="1">
                <a:off x="3140319" y="3175000"/>
                <a:ext cx="225181" cy="6858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738735" y="3827473"/>
                <a:ext cx="411770" cy="134889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4"/>
              </p:cNvCxnSpPr>
              <p:nvPr/>
            </p:nvCxnSpPr>
            <p:spPr>
              <a:xfrm flipH="1">
                <a:off x="3092209" y="3962400"/>
                <a:ext cx="35410" cy="1241906"/>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140319" y="3886200"/>
                <a:ext cx="313756" cy="7620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3" name="TextBox 32"/>
                <p:cNvSpPr txBox="1"/>
                <p:nvPr/>
              </p:nvSpPr>
              <p:spPr>
                <a:xfrm>
                  <a:off x="3423108" y="3051602"/>
                  <a:ext cx="18992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𝑛</m:t>
                            </m:r>
                          </m:e>
                        </m:acc>
                      </m:oMath>
                    </m:oMathPara>
                  </a14:m>
                  <a:endParaRPr lang="el-GR" dirty="0"/>
                </a:p>
              </p:txBody>
            </p:sp>
          </mc:Choice>
          <mc:Fallback xmlns="">
            <p:sp>
              <p:nvSpPr>
                <p:cNvPr id="33" name="TextBox 32"/>
                <p:cNvSpPr txBox="1">
                  <a:spLocks noRot="1" noChangeAspect="1" noMove="1" noResize="1" noEditPoints="1" noAdjustHandles="1" noChangeArrowheads="1" noChangeShapeType="1" noTextEdit="1"/>
                </p:cNvSpPr>
                <p:nvPr/>
              </p:nvSpPr>
              <p:spPr>
                <a:xfrm>
                  <a:off x="3423108" y="3051602"/>
                  <a:ext cx="189924" cy="276999"/>
                </a:xfrm>
                <a:prstGeom prst="rect">
                  <a:avLst/>
                </a:prstGeom>
                <a:blipFill rotWithShape="0">
                  <a:blip r:embed="rId6"/>
                  <a:stretch>
                    <a:fillRect l="-19355" r="-1612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150505" y="5070683"/>
                  <a:ext cx="906402" cy="3395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𝑔</m:t>
                            </m:r>
                          </m:sub>
                        </m:sSub>
                        <m:r>
                          <a:rPr lang="en-US" b="0" i="0" smtClean="0">
                            <a:latin typeface="Cambria Math" panose="02040503050406030204" pitchFamily="18" charset="0"/>
                          </a:rPr>
                          <m:t>=</m:t>
                        </m:r>
                        <m:r>
                          <a:rPr lang="en-US" b="0" i="1" smtClean="0">
                            <a:latin typeface="Cambria Math" panose="02040503050406030204" pitchFamily="18" charset="0"/>
                          </a:rPr>
                          <m:t>𝑚</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𝑔</m:t>
                            </m:r>
                          </m:e>
                        </m:acc>
                      </m:oMath>
                    </m:oMathPara>
                  </a14:m>
                  <a:endParaRPr lang="el-GR" dirty="0"/>
                </a:p>
              </p:txBody>
            </p:sp>
          </mc:Choice>
          <mc:Fallback xmlns="">
            <p:sp>
              <p:nvSpPr>
                <p:cNvPr id="34" name="TextBox 33"/>
                <p:cNvSpPr txBox="1">
                  <a:spLocks noRot="1" noChangeAspect="1" noMove="1" noResize="1" noEditPoints="1" noAdjustHandles="1" noChangeArrowheads="1" noChangeShapeType="1" noTextEdit="1"/>
                </p:cNvSpPr>
                <p:nvPr/>
              </p:nvSpPr>
              <p:spPr>
                <a:xfrm>
                  <a:off x="3150505" y="5070683"/>
                  <a:ext cx="906402" cy="339517"/>
                </a:xfrm>
                <a:prstGeom prst="rect">
                  <a:avLst/>
                </a:prstGeom>
                <a:blipFill rotWithShape="0">
                  <a:blip r:embed="rId7"/>
                  <a:stretch>
                    <a:fillRect l="-5369" t="-37500" r="-38255" b="-196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501644" y="3735754"/>
                  <a:ext cx="375487" cy="3770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𝑔</m:t>
                                </m:r>
                              </m:sub>
                            </m:sSub>
                          </m:e>
                          <m:sub>
                            <m:r>
                              <a:rPr lang="en-US" b="0" i="1" smtClean="0">
                                <a:latin typeface="Cambria Math" panose="02040503050406030204" pitchFamily="18" charset="0"/>
                              </a:rPr>
                              <m:t>𝑥</m:t>
                            </m:r>
                          </m:sub>
                        </m:sSub>
                      </m:oMath>
                    </m:oMathPara>
                  </a14:m>
                  <a:endParaRPr lang="el-GR" dirty="0"/>
                </a:p>
              </p:txBody>
            </p:sp>
          </mc:Choice>
          <mc:Fallback xmlns="">
            <p:sp>
              <p:nvSpPr>
                <p:cNvPr id="35" name="TextBox 34"/>
                <p:cNvSpPr txBox="1">
                  <a:spLocks noRot="1" noChangeAspect="1" noMove="1" noResize="1" noEditPoints="1" noAdjustHandles="1" noChangeArrowheads="1" noChangeShapeType="1" noTextEdit="1"/>
                </p:cNvSpPr>
                <p:nvPr/>
              </p:nvSpPr>
              <p:spPr>
                <a:xfrm>
                  <a:off x="3501644" y="3735754"/>
                  <a:ext cx="375487" cy="377091"/>
                </a:xfrm>
                <a:prstGeom prst="rect">
                  <a:avLst/>
                </a:prstGeom>
                <a:blipFill rotWithShape="0">
                  <a:blip r:embed="rId8"/>
                  <a:stretch>
                    <a:fillRect l="-14516" t="-33871" r="-45161" b="-1290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2362993" y="5036044"/>
                  <a:ext cx="383117" cy="4080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𝑔</m:t>
                                </m:r>
                              </m:sub>
                            </m:sSub>
                          </m:e>
                          <m:sub>
                            <m:r>
                              <a:rPr lang="en-US" b="0" i="1" smtClean="0">
                                <a:latin typeface="Cambria Math" panose="02040503050406030204" pitchFamily="18" charset="0"/>
                              </a:rPr>
                              <m:t>𝑦</m:t>
                            </m:r>
                          </m:sub>
                        </m:sSub>
                      </m:oMath>
                    </m:oMathPara>
                  </a14:m>
                  <a:endParaRPr lang="el-GR" dirty="0"/>
                </a:p>
              </p:txBody>
            </p:sp>
          </mc:Choice>
          <mc:Fallback xmlns="">
            <p:sp>
              <p:nvSpPr>
                <p:cNvPr id="36" name="TextBox 35"/>
                <p:cNvSpPr txBox="1">
                  <a:spLocks noRot="1" noChangeAspect="1" noMove="1" noResize="1" noEditPoints="1" noAdjustHandles="1" noChangeArrowheads="1" noChangeShapeType="1" noTextEdit="1"/>
                </p:cNvSpPr>
                <p:nvPr/>
              </p:nvSpPr>
              <p:spPr>
                <a:xfrm>
                  <a:off x="2362993" y="5036044"/>
                  <a:ext cx="383117" cy="408060"/>
                </a:xfrm>
                <a:prstGeom prst="rect">
                  <a:avLst/>
                </a:prstGeom>
                <a:blipFill rotWithShape="0">
                  <a:blip r:embed="rId9"/>
                  <a:stretch>
                    <a:fillRect l="-12698" t="-31343" r="-44444" b="-14925"/>
                  </a:stretch>
                </a:blipFill>
              </p:spPr>
              <p:txBody>
                <a:bodyPr/>
                <a:lstStyle/>
                <a:p>
                  <a:r>
                    <a:rPr lang="el-GR">
                      <a:noFill/>
                    </a:rPr>
                    <a:t> </a:t>
                  </a:r>
                </a:p>
              </p:txBody>
            </p:sp>
          </mc:Fallback>
        </mc:AlternateContent>
        <p:sp>
          <p:nvSpPr>
            <p:cNvPr id="37" name="Arc 36"/>
            <p:cNvSpPr/>
            <p:nvPr/>
          </p:nvSpPr>
          <p:spPr>
            <a:xfrm flipH="1">
              <a:off x="3877131" y="4501920"/>
              <a:ext cx="179776" cy="374880"/>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38" name="TextBox 37"/>
                <p:cNvSpPr txBox="1"/>
                <p:nvPr/>
              </p:nvSpPr>
              <p:spPr>
                <a:xfrm>
                  <a:off x="1347291" y="3122637"/>
                  <a:ext cx="2010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oMath>
                    </m:oMathPara>
                  </a14:m>
                  <a:endParaRPr lang="el-GR" dirty="0"/>
                </a:p>
              </p:txBody>
            </p:sp>
          </mc:Choice>
          <mc:Fallback xmlns="">
            <p:sp>
              <p:nvSpPr>
                <p:cNvPr id="38" name="TextBox 37"/>
                <p:cNvSpPr txBox="1">
                  <a:spLocks noRot="1" noChangeAspect="1" noMove="1" noResize="1" noEditPoints="1" noAdjustHandles="1" noChangeArrowheads="1" noChangeShapeType="1" noTextEdit="1"/>
                </p:cNvSpPr>
                <p:nvPr/>
              </p:nvSpPr>
              <p:spPr>
                <a:xfrm>
                  <a:off x="1347291" y="3122637"/>
                  <a:ext cx="201017" cy="276999"/>
                </a:xfrm>
                <a:prstGeom prst="rect">
                  <a:avLst/>
                </a:prstGeom>
                <a:blipFill rotWithShape="0">
                  <a:blip r:embed="rId10"/>
                  <a:stretch>
                    <a:fillRect l="-30303" r="-24242" b="-652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768505" y="3999518"/>
                  <a:ext cx="2114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oMath>
                    </m:oMathPara>
                  </a14:m>
                  <a:endParaRPr lang="el-GR" dirty="0"/>
                </a:p>
              </p:txBody>
            </p:sp>
          </mc:Choice>
          <mc:Fallback xmlns="">
            <p:sp>
              <p:nvSpPr>
                <p:cNvPr id="39" name="TextBox 38"/>
                <p:cNvSpPr txBox="1">
                  <a:spLocks noRot="1" noChangeAspect="1" noMove="1" noResize="1" noEditPoints="1" noAdjustHandles="1" noChangeArrowheads="1" noChangeShapeType="1" noTextEdit="1"/>
                </p:cNvSpPr>
                <p:nvPr/>
              </p:nvSpPr>
              <p:spPr>
                <a:xfrm>
                  <a:off x="4768505" y="3999518"/>
                  <a:ext cx="211404" cy="276999"/>
                </a:xfrm>
                <a:prstGeom prst="rect">
                  <a:avLst/>
                </a:prstGeom>
                <a:blipFill rotWithShape="0">
                  <a:blip r:embed="rId11"/>
                  <a:stretch>
                    <a:fillRect l="-29412" r="-23529" b="-652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594553" y="3122637"/>
                  <a:ext cx="727507"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𝐴</m:t>
                            </m:r>
                          </m:sub>
                        </m:sSub>
                        <m:r>
                          <a:rPr lang="en-US" b="0" i="1" smtClean="0">
                            <a:latin typeface="Cambria Math" panose="02040503050406030204" pitchFamily="18" charset="0"/>
                          </a:rPr>
                          <m:t>=0</m:t>
                        </m:r>
                      </m:oMath>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𝐴</m:t>
                            </m:r>
                          </m:sub>
                        </m:sSub>
                        <m:r>
                          <a:rPr lang="en-US" b="0" i="1" smtClean="0">
                            <a:latin typeface="Cambria Math" panose="02040503050406030204" pitchFamily="18" charset="0"/>
                          </a:rPr>
                          <m:t>=0</m:t>
                        </m:r>
                      </m:oMath>
                    </m:oMathPara>
                  </a14:m>
                  <a:endParaRPr lang="en-US" b="0" dirty="0" smtClean="0"/>
                </a:p>
              </p:txBody>
            </p:sp>
          </mc:Choice>
          <mc:Fallback xmlns="">
            <p:sp>
              <p:nvSpPr>
                <p:cNvPr id="40" name="TextBox 39"/>
                <p:cNvSpPr txBox="1">
                  <a:spLocks noRot="1" noChangeAspect="1" noMove="1" noResize="1" noEditPoints="1" noAdjustHandles="1" noChangeArrowheads="1" noChangeShapeType="1" noTextEdit="1"/>
                </p:cNvSpPr>
                <p:nvPr/>
              </p:nvSpPr>
              <p:spPr>
                <a:xfrm>
                  <a:off x="1594553" y="3122637"/>
                  <a:ext cx="727507" cy="553998"/>
                </a:xfrm>
                <a:prstGeom prst="rect">
                  <a:avLst/>
                </a:prstGeom>
                <a:blipFill rotWithShape="0">
                  <a:blip r:embed="rId12"/>
                  <a:stretch>
                    <a:fillRect l="-4202" r="-8403" b="-7692"/>
                  </a:stretch>
                </a:blipFill>
              </p:spPr>
              <p:txBody>
                <a:bodyPr/>
                <a:lstStyle/>
                <a:p>
                  <a:r>
                    <a:rPr lang="el-GR">
                      <a:noFill/>
                    </a:rPr>
                    <a:t> </a:t>
                  </a:r>
                </a:p>
              </p:txBody>
            </p:sp>
          </mc:Fallback>
        </mc:AlternateContent>
        <p:grpSp>
          <p:nvGrpSpPr>
            <p:cNvPr id="53" name="Group 52"/>
            <p:cNvGrpSpPr/>
            <p:nvPr/>
          </p:nvGrpSpPr>
          <p:grpSpPr>
            <a:xfrm>
              <a:off x="1019285" y="5270564"/>
              <a:ext cx="3650776" cy="1020205"/>
              <a:chOff x="1019285" y="5270564"/>
              <a:chExt cx="3650776" cy="1020205"/>
            </a:xfrm>
          </p:grpSpPr>
          <p:cxnSp>
            <p:nvCxnSpPr>
              <p:cNvPr id="42" name="Straight Connector 41"/>
              <p:cNvCxnSpPr/>
              <p:nvPr/>
            </p:nvCxnSpPr>
            <p:spPr>
              <a:xfrm>
                <a:off x="1031992" y="5333045"/>
                <a:ext cx="3625362" cy="9027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2800523" y="5505446"/>
                    <a:ext cx="1932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l-GR" dirty="0"/>
                  </a:p>
                </p:txBody>
              </p:sp>
            </mc:Choice>
            <mc:Fallback xmlns="">
              <p:sp>
                <p:nvSpPr>
                  <p:cNvPr id="45" name="TextBox 44"/>
                  <p:cNvSpPr txBox="1">
                    <a:spLocks noRot="1" noChangeAspect="1" noMove="1" noResize="1" noEditPoints="1" noAdjustHandles="1" noChangeArrowheads="1" noChangeShapeType="1" noTextEdit="1"/>
                  </p:cNvSpPr>
                  <p:nvPr/>
                </p:nvSpPr>
                <p:spPr>
                  <a:xfrm>
                    <a:off x="2800523" y="5505446"/>
                    <a:ext cx="193258" cy="276999"/>
                  </a:xfrm>
                  <a:prstGeom prst="rect">
                    <a:avLst/>
                  </a:prstGeom>
                  <a:blipFill rotWithShape="0">
                    <a:blip r:embed="rId13"/>
                    <a:stretch>
                      <a:fillRect l="-31250" r="-25000" b="-6522"/>
                    </a:stretch>
                  </a:blipFill>
                </p:spPr>
                <p:txBody>
                  <a:bodyPr/>
                  <a:lstStyle/>
                  <a:p>
                    <a:r>
                      <a:rPr lang="el-GR">
                        <a:noFill/>
                      </a:rPr>
                      <a:t> </a:t>
                    </a:r>
                  </a:p>
                </p:txBody>
              </p:sp>
            </mc:Fallback>
          </mc:AlternateContent>
          <p:cxnSp>
            <p:nvCxnSpPr>
              <p:cNvPr id="47" name="Straight Connector 46"/>
              <p:cNvCxnSpPr/>
              <p:nvPr/>
            </p:nvCxnSpPr>
            <p:spPr>
              <a:xfrm flipH="1">
                <a:off x="1019285" y="5270564"/>
                <a:ext cx="31644" cy="111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638417" y="6179711"/>
                <a:ext cx="31644" cy="111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4" name="TextBox 53"/>
                <p:cNvSpPr txBox="1"/>
                <p:nvPr/>
              </p:nvSpPr>
              <p:spPr>
                <a:xfrm>
                  <a:off x="3664770" y="4458297"/>
                  <a:ext cx="18947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𝜃</m:t>
                        </m:r>
                      </m:oMath>
                    </m:oMathPara>
                  </a14:m>
                  <a:endParaRPr lang="el-GR" dirty="0"/>
                </a:p>
              </p:txBody>
            </p:sp>
          </mc:Choice>
          <mc:Fallback xmlns="">
            <p:sp>
              <p:nvSpPr>
                <p:cNvPr id="54" name="TextBox 53"/>
                <p:cNvSpPr txBox="1">
                  <a:spLocks noRot="1" noChangeAspect="1" noMove="1" noResize="1" noEditPoints="1" noAdjustHandles="1" noChangeArrowheads="1" noChangeShapeType="1" noTextEdit="1"/>
                </p:cNvSpPr>
                <p:nvPr/>
              </p:nvSpPr>
              <p:spPr>
                <a:xfrm>
                  <a:off x="3664770" y="4458297"/>
                  <a:ext cx="189475" cy="276999"/>
                </a:xfrm>
                <a:prstGeom prst="rect">
                  <a:avLst/>
                </a:prstGeom>
                <a:blipFill rotWithShape="0">
                  <a:blip r:embed="rId14"/>
                  <a:stretch>
                    <a:fillRect l="-32258" r="-22581" b="-6667"/>
                  </a:stretch>
                </a:blipFill>
              </p:spPr>
              <p:txBody>
                <a:bodyPr/>
                <a:lstStyle/>
                <a:p>
                  <a:r>
                    <a:rPr lang="el-GR">
                      <a:noFill/>
                    </a:rPr>
                    <a:t> </a:t>
                  </a:r>
                </a:p>
              </p:txBody>
            </p:sp>
          </mc:Fallback>
        </mc:AlternateContent>
      </p:grpSp>
      <mc:AlternateContent xmlns:mc="http://schemas.openxmlformats.org/markup-compatibility/2006" xmlns:a14="http://schemas.microsoft.com/office/drawing/2010/main">
        <mc:Choice Requires="a14">
          <p:sp>
            <p:nvSpPr>
              <p:cNvPr id="56" name="Rectangle 55"/>
              <p:cNvSpPr/>
              <p:nvPr/>
            </p:nvSpPr>
            <p:spPr>
              <a:xfrm>
                <a:off x="7630806" y="1915649"/>
                <a:ext cx="914400" cy="36939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𝐵</m:t>
                          </m:r>
                        </m:sub>
                      </m:sSub>
                      <m:r>
                        <a:rPr lang="en-US" i="1">
                          <a:latin typeface="Cambria Math" panose="02040503050406030204" pitchFamily="18" charset="0"/>
                        </a:rPr>
                        <m:t>=</m:t>
                      </m:r>
                      <m:r>
                        <a:rPr lang="en-US" b="0" i="1" smtClean="0">
                          <a:latin typeface="Cambria Math" panose="02040503050406030204" pitchFamily="18" charset="0"/>
                        </a:rPr>
                        <m:t>𝑑</m:t>
                      </m:r>
                    </m:oMath>
                  </m:oMathPara>
                </a14:m>
                <a:r>
                  <a:rPr lang="en-US" dirty="0"/>
                  <a:t/>
                </a:r>
                <a:br>
                  <a:rPr lang="en-US" dirty="0"/>
                </a:br>
                <a:endParaRPr lang="el-GR" dirty="0"/>
              </a:p>
            </p:txBody>
          </p:sp>
        </mc:Choice>
        <mc:Fallback xmlns="">
          <p:sp>
            <p:nvSpPr>
              <p:cNvPr id="56" name="Rectangle 55"/>
              <p:cNvSpPr>
                <a:spLocks noRot="1" noChangeAspect="1" noMove="1" noResize="1" noEditPoints="1" noAdjustHandles="1" noChangeArrowheads="1" noChangeShapeType="1" noTextEdit="1"/>
              </p:cNvSpPr>
              <p:nvPr/>
            </p:nvSpPr>
            <p:spPr>
              <a:xfrm>
                <a:off x="7630806" y="1915649"/>
                <a:ext cx="914400" cy="369397"/>
              </a:xfrm>
              <a:prstGeom prst="rect">
                <a:avLst/>
              </a:prstGeom>
              <a:blipFill rotWithShape="0">
                <a:blip r:embed="rId15"/>
                <a:stretch>
                  <a:fillRect/>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16">
            <p14:nvContentPartPr>
              <p14:cNvPr id="5" name="Ink 4"/>
              <p14:cNvContentPartPr/>
              <p14:nvPr/>
            </p14:nvContentPartPr>
            <p14:xfrm>
              <a:off x="569160" y="3437280"/>
              <a:ext cx="7830720" cy="3054960"/>
            </p14:xfrm>
          </p:contentPart>
        </mc:Choice>
        <mc:Fallback xmlns="">
          <p:pic>
            <p:nvPicPr>
              <p:cNvPr id="5" name="Ink 4"/>
              <p:cNvPicPr/>
              <p:nvPr/>
            </p:nvPicPr>
            <p:blipFill>
              <a:blip r:embed="rId17"/>
              <a:stretch>
                <a:fillRect/>
              </a:stretch>
            </p:blipFill>
            <p:spPr>
              <a:xfrm>
                <a:off x="560520" y="3432240"/>
                <a:ext cx="7846920" cy="3070440"/>
              </a:xfrm>
              <a:prstGeom prst="rect">
                <a:avLst/>
              </a:prstGeom>
            </p:spPr>
          </p:pic>
        </mc:Fallback>
      </mc:AlternateContent>
    </p:spTree>
    <p:extLst>
      <p:ext uri="{BB962C8B-B14F-4D97-AF65-F5344CB8AC3E}">
        <p14:creationId xmlns:p14="http://schemas.microsoft.com/office/powerpoint/2010/main" val="1521498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p:sp>
        <p:nvSpPr>
          <p:cNvPr id="3" name="Content Placeholder 2"/>
          <p:cNvSpPr>
            <a:spLocks noGrp="1"/>
          </p:cNvSpPr>
          <p:nvPr>
            <p:ph idx="1"/>
          </p:nvPr>
        </p:nvSpPr>
        <p:spPr>
          <a:xfrm>
            <a:off x="738351" y="1371600"/>
            <a:ext cx="7643308" cy="5020956"/>
          </a:xfrm>
        </p:spPr>
        <p:txBody>
          <a:bodyPr>
            <a:normAutofit/>
          </a:bodyPr>
          <a:lstStyle/>
          <a:p>
            <a:r>
              <a:rPr lang="el-GR" b="1" dirty="0" smtClean="0"/>
              <a:t>Δυνάμεις Τριβής</a:t>
            </a:r>
          </a:p>
          <a:p>
            <a:pPr lvl="1"/>
            <a:r>
              <a:rPr lang="el-GR" dirty="0" smtClean="0"/>
              <a:t>Ως τώρα, τις αγνοήσαμε</a:t>
            </a:r>
          </a:p>
          <a:p>
            <a:pPr lvl="1"/>
            <a:r>
              <a:rPr lang="el-GR" dirty="0" smtClean="0"/>
              <a:t>Πολύ σημαντικές (είναι ο λόγος που περπατάμε, που τα αυτοκίνητα κινούνται</a:t>
            </a:r>
            <a:r>
              <a:rPr lang="en-US" dirty="0" smtClean="0"/>
              <a:t>, </a:t>
            </a:r>
            <a:r>
              <a:rPr lang="el-GR" dirty="0" smtClean="0"/>
              <a:t>που μπορούμε να κρατήσουμε ένα μολύβι, που μπορούμε να δέσουμε τα κορδόνια μας </a:t>
            </a:r>
            <a:r>
              <a:rPr lang="el-GR" dirty="0" err="1" smtClean="0"/>
              <a:t>κλπ</a:t>
            </a:r>
            <a:r>
              <a:rPr lang="el-GR" dirty="0" smtClean="0"/>
              <a:t>)</a:t>
            </a:r>
          </a:p>
          <a:p>
            <a:pPr lvl="1"/>
            <a:r>
              <a:rPr lang="el-GR" b="1" smtClean="0"/>
              <a:t>Τριβή ονομάζουμε τη δύναμη </a:t>
            </a:r>
            <a:r>
              <a:rPr lang="el-GR" b="1" dirty="0" smtClean="0"/>
              <a:t>που αντιστέκεται στην κίνηση ενός σώματος που εφάπτεται σε επιφάνεια</a:t>
            </a:r>
          </a:p>
          <a:p>
            <a:pPr lvl="1"/>
            <a:r>
              <a:rPr lang="el-GR" dirty="0" smtClean="0"/>
              <a:t>Πολλά είδη τριβής</a:t>
            </a:r>
            <a:endParaRPr lang="en-US" dirty="0" smtClean="0"/>
          </a:p>
          <a:p>
            <a:pPr lvl="2"/>
            <a:r>
              <a:rPr lang="el-GR" dirty="0" smtClean="0"/>
              <a:t>Στατική τριβή, τριβή ολίσθησης, τριβή ρευστών, κ.α.</a:t>
            </a:r>
          </a:p>
          <a:p>
            <a:pPr lvl="1"/>
            <a:r>
              <a:rPr lang="el-GR" dirty="0" smtClean="0"/>
              <a:t>Στη Κίνηση Σωμάτων, μας ενδιαφέρουν κυρίως οι:</a:t>
            </a:r>
          </a:p>
          <a:p>
            <a:pPr lvl="2"/>
            <a:r>
              <a:rPr lang="el-GR" dirty="0" smtClean="0"/>
              <a:t>Στατική τριβή</a:t>
            </a:r>
          </a:p>
          <a:p>
            <a:pPr lvl="2"/>
            <a:r>
              <a:rPr lang="el-GR" dirty="0" smtClean="0"/>
              <a:t>Τριβή ολισθήσεως</a:t>
            </a:r>
          </a:p>
          <a:p>
            <a:pPr lvl="2"/>
            <a:endParaRPr lang="el-GR" dirty="0"/>
          </a:p>
        </p:txBody>
      </p:sp>
    </p:spTree>
    <p:extLst>
      <p:ext uri="{BB962C8B-B14F-4D97-AF65-F5344CB8AC3E}">
        <p14:creationId xmlns:p14="http://schemas.microsoft.com/office/powerpoint/2010/main" val="348464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4724399" y="1853292"/>
                <a:ext cx="3873189" cy="4153348"/>
              </a:xfrm>
            </p:spPr>
            <p:txBody>
              <a:bodyPr>
                <a:normAutofit lnSpcReduction="10000"/>
              </a:bodyPr>
              <a:lstStyle/>
              <a:p>
                <a:r>
                  <a:rPr lang="el-GR" b="1" dirty="0" smtClean="0"/>
                  <a:t>Στατική Τριβή</a:t>
                </a:r>
              </a:p>
              <a:p>
                <a:pPr lvl="1"/>
                <a:r>
                  <a:rPr lang="el-GR" dirty="0" smtClean="0"/>
                  <a:t>Δύναμη </a:t>
                </a:r>
                <a14:m>
                  <m:oMath xmlns:m="http://schemas.openxmlformats.org/officeDocument/2006/math">
                    <m:sSub>
                      <m:sSubPr>
                        <m:ctrlPr>
                          <a:rPr lang="el-GR" i="1" smtClean="0">
                            <a:latin typeface="Cambria Math" panose="02040503050406030204" pitchFamily="18" charset="0"/>
                          </a:rPr>
                        </m:ctrlPr>
                      </m:sSubPr>
                      <m:e>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𝑠</m:t>
                        </m:r>
                      </m:sub>
                    </m:sSub>
                  </m:oMath>
                </a14:m>
                <a:r>
                  <a:rPr lang="en-US" dirty="0" smtClean="0"/>
                  <a:t> </a:t>
                </a:r>
                <a:r>
                  <a:rPr lang="el-GR" dirty="0" smtClean="0"/>
                  <a:t>που αντιστέκεται στην κίνηση και στη δύναμη που την προκαλεί </a:t>
                </a:r>
                <a:r>
                  <a:rPr lang="el-GR" b="1" dirty="0" smtClean="0"/>
                  <a:t>σε ένα ακίνητο αντικείμενο</a:t>
                </a:r>
              </a:p>
              <a:p>
                <a:pPr lvl="1"/>
                <a:endParaRPr lang="el-GR" dirty="0"/>
              </a:p>
              <a:p>
                <a:r>
                  <a:rPr lang="el-GR" b="1" dirty="0" smtClean="0"/>
                  <a:t>Τριβή Ολίσθησης</a:t>
                </a:r>
              </a:p>
              <a:p>
                <a:pPr lvl="1"/>
                <a:r>
                  <a:rPr lang="el-GR" dirty="0" smtClean="0"/>
                  <a:t>Δύναμη </a:t>
                </a:r>
                <a14:m>
                  <m:oMath xmlns:m="http://schemas.openxmlformats.org/officeDocument/2006/math">
                    <m:sSub>
                      <m:sSubPr>
                        <m:ctrlPr>
                          <a:rPr lang="el-GR"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e>
                      <m:sub>
                        <m:r>
                          <a:rPr lang="en-US" i="1">
                            <a:latin typeface="Cambria Math" panose="02040503050406030204" pitchFamily="18" charset="0"/>
                          </a:rPr>
                          <m:t>𝑘</m:t>
                        </m:r>
                      </m:sub>
                    </m:sSub>
                  </m:oMath>
                </a14:m>
                <a:r>
                  <a:rPr lang="en-US" dirty="0"/>
                  <a:t> </a:t>
                </a:r>
                <a:r>
                  <a:rPr lang="el-GR" dirty="0" smtClean="0"/>
                  <a:t>που αντιστέκεται στην κίνηση για ένα αντικείμενο </a:t>
                </a:r>
                <a:r>
                  <a:rPr lang="el-GR" b="1" dirty="0" smtClean="0"/>
                  <a:t>που βρίσκεται σε κίνηση</a:t>
                </a: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4724399" y="1853292"/>
                <a:ext cx="3873189" cy="4153348"/>
              </a:xfrm>
              <a:blipFill rotWithShape="0">
                <a:blip r:embed="rId2"/>
                <a:stretch>
                  <a:fillRect t="-2056" b="-3084"/>
                </a:stretch>
              </a:blipFill>
            </p:spPr>
            <p:txBody>
              <a:bodyPr/>
              <a:lstStyle/>
              <a:p>
                <a:r>
                  <a:rPr lang="el-GR">
                    <a:noFill/>
                  </a:rPr>
                  <a:t> </a:t>
                </a:r>
              </a:p>
            </p:txBody>
          </p:sp>
        </mc:Fallback>
      </mc:AlternateContent>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862" t="1471" r="49159" b="40879"/>
          <a:stretch/>
        </p:blipFill>
        <p:spPr>
          <a:xfrm>
            <a:off x="885402" y="1290915"/>
            <a:ext cx="1857798" cy="305248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408" b="39589"/>
          <a:stretch/>
        </p:blipFill>
        <p:spPr>
          <a:xfrm>
            <a:off x="2716543" y="1227529"/>
            <a:ext cx="1957054" cy="3192071"/>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1768680" y="3470400"/>
              <a:ext cx="9360" cy="15120"/>
            </p14:xfrm>
          </p:contentPart>
        </mc:Choice>
        <mc:Fallback xmlns="">
          <p:pic>
            <p:nvPicPr>
              <p:cNvPr id="4" name="Ink 3"/>
              <p:cNvPicPr/>
              <p:nvPr/>
            </p:nvPicPr>
            <p:blipFill>
              <a:blip r:embed="rId7"/>
              <a:stretch>
                <a:fillRect/>
              </a:stretch>
            </p:blipFill>
            <p:spPr>
              <a:xfrm>
                <a:off x="1766160" y="3467880"/>
                <a:ext cx="14400" cy="20160"/>
              </a:xfrm>
              <a:prstGeom prst="rect">
                <a:avLst/>
              </a:prstGeom>
            </p:spPr>
          </p:pic>
        </mc:Fallback>
      </mc:AlternateContent>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862" t="60560" r="49159" b="2422"/>
          <a:stretch/>
        </p:blipFill>
        <p:spPr>
          <a:xfrm>
            <a:off x="885402" y="4419600"/>
            <a:ext cx="1857798" cy="1960009"/>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0408" t="61853" b="2338"/>
          <a:stretch/>
        </p:blipFill>
        <p:spPr>
          <a:xfrm>
            <a:off x="2716543" y="4495800"/>
            <a:ext cx="1957054" cy="1892138"/>
          </a:xfrm>
          <a:prstGeom prst="rect">
            <a:avLst/>
          </a:prstGeom>
        </p:spPr>
      </p:pic>
    </p:spTree>
    <p:extLst>
      <p:ext uri="{BB962C8B-B14F-4D97-AF65-F5344CB8AC3E}">
        <p14:creationId xmlns:p14="http://schemas.microsoft.com/office/powerpoint/2010/main" val="68519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697592"/>
            <a:ext cx="3200400" cy="1638748"/>
          </a:xfrm>
          <a:prstGeom prst="rect">
            <a:avLst/>
          </a:prstGeom>
        </p:spPr>
      </p:pic>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fontScale="92500" lnSpcReduction="10000"/>
              </a:bodyPr>
              <a:lstStyle/>
              <a:p>
                <a:r>
                  <a:rPr lang="el-GR" b="1" dirty="0" smtClean="0"/>
                  <a:t>Παρατηρήσεις</a:t>
                </a:r>
              </a:p>
              <a:p>
                <a:pPr lvl="1"/>
                <a:r>
                  <a:rPr lang="el-GR" dirty="0" smtClean="0"/>
                  <a:t>Το μέτρο της δύναμης της </a:t>
                </a:r>
                <a:r>
                  <a:rPr lang="el-GR" b="1" dirty="0" smtClean="0"/>
                  <a:t>στατικής</a:t>
                </a:r>
                <a:r>
                  <a:rPr lang="el-GR" dirty="0" smtClean="0"/>
                  <a:t> </a:t>
                </a:r>
                <a:r>
                  <a:rPr lang="en-US" dirty="0" smtClean="0"/>
                  <a:t/>
                </a:r>
                <a:br>
                  <a:rPr lang="en-US" dirty="0" smtClean="0"/>
                </a:br>
                <a:r>
                  <a:rPr lang="el-GR" dirty="0" smtClean="0"/>
                  <a:t>τριβής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𝑠</m:t>
                        </m:r>
                      </m:sub>
                    </m:sSub>
                  </m:oMath>
                </a14:m>
                <a:r>
                  <a:rPr lang="en-US" dirty="0"/>
                  <a:t> </a:t>
                </a:r>
                <a:r>
                  <a:rPr lang="el-GR" dirty="0" smtClean="0"/>
                  <a:t>ανάμεσα σε δυο επιφάνειες </a:t>
                </a:r>
                <a:r>
                  <a:rPr lang="en-US" dirty="0" smtClean="0"/>
                  <a:t/>
                </a:r>
                <a:br>
                  <a:rPr lang="en-US" dirty="0" smtClean="0"/>
                </a:br>
                <a:r>
                  <a:rPr lang="el-GR" dirty="0" smtClean="0"/>
                  <a:t>σε επαφή μπορεί να πάρει τιμές</a:t>
                </a:r>
                <a:endParaRPr lang="en-US" dirty="0" smtClean="0"/>
              </a:p>
              <a:p>
                <a:pPr marL="365760" lvl="1" indent="0">
                  <a:buNone/>
                </a:pPr>
                <a:r>
                  <a:rPr lang="el-GR" dirty="0" smtClean="0"/>
                  <a:t/>
                </a:r>
                <a:br>
                  <a:rPr lang="el-GR" dirty="0" smtClean="0"/>
                </a:br>
                <a:r>
                  <a:rPr lang="el-GR" dirty="0" smtClean="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r>
                      <a:rPr lang="el-GR" i="1" smtClean="0">
                        <a:latin typeface="Cambria Math" panose="02040503050406030204" pitchFamily="18" charset="0"/>
                        <a:ea typeface="Cambria Math" panose="02040503050406030204" pitchFamily="18" charset="0"/>
                      </a:rPr>
                      <m:t>≤</m:t>
                    </m:r>
                    <m:sSub>
                      <m:sSubPr>
                        <m:ctrlPr>
                          <a:rPr lang="el-GR" i="1" smtClean="0">
                            <a:latin typeface="Cambria Math" panose="02040503050406030204" pitchFamily="18" charset="0"/>
                            <a:ea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𝑚𝑎𝑥</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𝑛</m:t>
                    </m:r>
                  </m:oMath>
                </a14:m>
                <a:r>
                  <a:rPr lang="el-GR" dirty="0" smtClean="0"/>
                  <a:t/>
                </a:r>
                <a:br>
                  <a:rPr lang="el-GR" dirty="0" smtClean="0"/>
                </a:br>
                <a:r>
                  <a:rPr lang="en-US" dirty="0" smtClean="0"/>
                  <a:t/>
                </a:r>
                <a:br>
                  <a:rPr lang="en-US" dirty="0" smtClean="0"/>
                </a:br>
                <a:r>
                  <a:rPr lang="el-GR" dirty="0" smtClean="0"/>
                  <a:t>όπου η σταθερά </a:t>
                </a:r>
                <a14:m>
                  <m:oMath xmlns:m="http://schemas.openxmlformats.org/officeDocument/2006/math">
                    <m:sSub>
                      <m:sSubPr>
                        <m:ctrlPr>
                          <a:rPr lang="el-GR"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𝑠</m:t>
                        </m:r>
                      </m:sub>
                    </m:sSub>
                  </m:oMath>
                </a14:m>
                <a:r>
                  <a:rPr lang="el-GR" dirty="0" smtClean="0"/>
                  <a:t> λέγεται </a:t>
                </a:r>
                <a:r>
                  <a:rPr lang="el-GR" b="1" dirty="0" smtClean="0"/>
                  <a:t>συντελεστής στατικής τριβής</a:t>
                </a:r>
                <a:r>
                  <a:rPr lang="el-GR" dirty="0" smtClean="0"/>
                  <a:t>, και </a:t>
                </a:r>
                <a14:m>
                  <m:oMath xmlns:m="http://schemas.openxmlformats.org/officeDocument/2006/math">
                    <m:r>
                      <a:rPr lang="en-US" i="1">
                        <a:latin typeface="Cambria Math" panose="02040503050406030204" pitchFamily="18" charset="0"/>
                        <a:ea typeface="Cambria Math" panose="02040503050406030204" pitchFamily="18" charset="0"/>
                      </a:rPr>
                      <m:t>𝑛</m:t>
                    </m:r>
                  </m:oMath>
                </a14:m>
                <a:r>
                  <a:rPr lang="el-GR" b="1" dirty="0" smtClean="0"/>
                  <a:t> </a:t>
                </a:r>
                <a:r>
                  <a:rPr lang="el-GR" dirty="0"/>
                  <a:t>ε</a:t>
                </a:r>
                <a:r>
                  <a:rPr lang="el-GR" dirty="0" smtClean="0"/>
                  <a:t>ίναι το μέτρο της δύναμης που ασκείται από την ακίνητη επιφάνεια στην κινούμενη επιφάνεια (από το έδαφος στον κάδο)</a:t>
                </a:r>
              </a:p>
              <a:p>
                <a:pPr lvl="1"/>
                <a:r>
                  <a:rPr lang="el-GR" dirty="0" smtClean="0"/>
                  <a:t>Το μέτρο της δύναμης της τριβής </a:t>
                </a:r>
                <a:r>
                  <a:rPr lang="el-GR" b="1" dirty="0" smtClean="0"/>
                  <a:t>ολίσθησης</a:t>
                </a:r>
                <a:r>
                  <a:rPr lang="el-GR" dirty="0" smtClean="0"/>
                  <a:t> ανάμεσα σε δυο επιφάνειες ισούται με</a:t>
                </a:r>
                <a:endParaRPr lang="en-US" dirty="0" smtClean="0"/>
              </a:p>
              <a:p>
                <a:pPr marL="365760" lvl="1" indent="0">
                  <a:buNone/>
                </a:pPr>
                <a:r>
                  <a:rPr lang="en-US" dirty="0" smtClean="0"/>
                  <a:t/>
                </a:r>
                <a:br>
                  <a:rPr lang="en-US" dirty="0" smtClean="0"/>
                </a:br>
                <a:r>
                  <a:rPr lang="en-US" dirty="0" smtClean="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𝜇</m:t>
                        </m:r>
                      </m:e>
                      <m:sub>
                        <m:r>
                          <a:rPr lang="en-US" b="0" i="1" smtClean="0">
                            <a:latin typeface="Cambria Math" panose="02040503050406030204" pitchFamily="18" charset="0"/>
                          </a:rPr>
                          <m:t>𝑘</m:t>
                        </m:r>
                      </m:sub>
                    </m:sSub>
                    <m:r>
                      <a:rPr lang="en-US" b="0" i="1" smtClean="0">
                        <a:latin typeface="Cambria Math" panose="02040503050406030204" pitchFamily="18" charset="0"/>
                      </a:rPr>
                      <m:t>𝑛</m:t>
                    </m:r>
                  </m:oMath>
                </a14:m>
                <a:r>
                  <a:rPr lang="en-US" dirty="0" smtClean="0"/>
                  <a:t/>
                </a:r>
                <a:br>
                  <a:rPr lang="en-US" dirty="0" smtClean="0"/>
                </a:br>
                <a:endParaRPr lang="en-US" dirty="0" smtClean="0"/>
              </a:p>
              <a:p>
                <a:pPr marL="365760" lvl="1" indent="0">
                  <a:buNone/>
                </a:pPr>
                <a:r>
                  <a:rPr lang="el-GR" dirty="0" smtClean="0"/>
                  <a:t>όπου η σταθερά </a:t>
                </a:r>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𝜇</m:t>
                        </m:r>
                      </m:e>
                      <m:sub>
                        <m:r>
                          <a:rPr lang="en-US" i="1">
                            <a:latin typeface="Cambria Math" panose="02040503050406030204" pitchFamily="18" charset="0"/>
                          </a:rPr>
                          <m:t>𝑘</m:t>
                        </m:r>
                      </m:sub>
                    </m:sSub>
                  </m:oMath>
                </a14:m>
                <a:r>
                  <a:rPr lang="el-GR" dirty="0" smtClean="0"/>
                  <a:t> λέγεται </a:t>
                </a:r>
                <a:r>
                  <a:rPr lang="el-GR" b="1" dirty="0" smtClean="0"/>
                  <a:t>συντελεστής τριβής ολίσθησης</a:t>
                </a:r>
                <a:r>
                  <a:rPr lang="el-GR" dirty="0" smtClean="0"/>
                  <a:t>. </a:t>
                </a:r>
              </a:p>
              <a:p>
                <a:pPr lvl="1"/>
                <a:r>
                  <a:rPr lang="el-GR" dirty="0" smtClean="0"/>
                  <a:t>Οι συντελεστές αυτοί θα θεωρούνται σταθεροί</a:t>
                </a:r>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3"/>
                <a:stretch>
                  <a:fillRect t="-1529" b="-1647"/>
                </a:stretch>
              </a:blipFill>
            </p:spPr>
            <p:txBody>
              <a:bodyPr/>
              <a:lstStyle/>
              <a:p>
                <a:r>
                  <a:rPr lang="el-GR">
                    <a:noFill/>
                  </a:rPr>
                  <a:t> </a:t>
                </a:r>
              </a:p>
            </p:txBody>
          </p:sp>
        </mc:Fallback>
      </mc:AlternateContent>
      <p:sp>
        <p:nvSpPr>
          <p:cNvPr id="5" name="Horizontal Scroll 4"/>
          <p:cNvSpPr/>
          <p:nvPr/>
        </p:nvSpPr>
        <p:spPr>
          <a:xfrm>
            <a:off x="5642975" y="4800600"/>
            <a:ext cx="2971799" cy="990600"/>
          </a:xfrm>
          <a:prstGeom prst="horizontalScroll">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schemeClr val="tx1"/>
                </a:solidFill>
              </a:rPr>
              <a:t>Οι εξισώσεις αυτές ΔΕΝ είναι διανυσματικές!!</a:t>
            </a:r>
            <a:endParaRPr lang="el-GR" dirty="0">
              <a:solidFill>
                <a:schemeClr val="tx1"/>
              </a:solidFill>
            </a:endParaRPr>
          </a:p>
        </p:txBody>
      </p:sp>
    </p:spTree>
    <p:extLst>
      <p:ext uri="{BB962C8B-B14F-4D97-AF65-F5344CB8AC3E}">
        <p14:creationId xmlns:p14="http://schemas.microsoft.com/office/powerpoint/2010/main" val="372900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p:sp>
        <p:nvSpPr>
          <p:cNvPr id="3" name="Content Placeholder 2"/>
          <p:cNvSpPr>
            <a:spLocks noGrp="1"/>
          </p:cNvSpPr>
          <p:nvPr>
            <p:ph idx="1"/>
          </p:nvPr>
        </p:nvSpPr>
        <p:spPr>
          <a:xfrm>
            <a:off x="738351" y="1371600"/>
            <a:ext cx="7567108" cy="4635040"/>
          </a:xfrm>
        </p:spPr>
        <p:txBody>
          <a:bodyPr/>
          <a:lstStyle/>
          <a:p>
            <a:r>
              <a:rPr lang="el-GR" dirty="0" smtClean="0"/>
              <a:t>Οι τιμές των συντελεστών εξαρτώνται από το είδος της επιφάνειας</a:t>
            </a:r>
          </a:p>
          <a:p>
            <a:r>
              <a:rPr lang="el-GR" dirty="0" smtClean="0"/>
              <a:t>Η </a:t>
            </a:r>
            <a:r>
              <a:rPr lang="el-GR" b="1" dirty="0" smtClean="0"/>
              <a:t>διεύθυνση</a:t>
            </a:r>
            <a:r>
              <a:rPr lang="el-GR" dirty="0" smtClean="0"/>
              <a:t> της δύναμης τριβής είναι πάντα </a:t>
            </a:r>
            <a:r>
              <a:rPr lang="el-GR" b="1" dirty="0" smtClean="0"/>
              <a:t>παράλληλη</a:t>
            </a:r>
            <a:r>
              <a:rPr lang="el-GR" dirty="0" smtClean="0"/>
              <a:t> </a:t>
            </a:r>
            <a:r>
              <a:rPr lang="el-GR" b="1" dirty="0" smtClean="0"/>
              <a:t>με την επιφάνεια </a:t>
            </a:r>
            <a:r>
              <a:rPr lang="el-GR" dirty="0" smtClean="0"/>
              <a:t>στην οποία εφάπτεται το σώμα, και η </a:t>
            </a:r>
            <a:r>
              <a:rPr lang="el-GR" b="1" dirty="0" smtClean="0"/>
              <a:t>φορά</a:t>
            </a:r>
            <a:r>
              <a:rPr lang="el-GR" dirty="0" smtClean="0"/>
              <a:t> της πάντα </a:t>
            </a:r>
            <a:r>
              <a:rPr lang="el-GR" b="1" dirty="0" smtClean="0"/>
              <a:t>αντίθετη</a:t>
            </a:r>
            <a:r>
              <a:rPr lang="el-GR" dirty="0" smtClean="0"/>
              <a:t> στην κίνηση (ή στην προσπάθεια κίνησης) σε σχέση με την επιφάνεια</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869267"/>
            <a:ext cx="5638801" cy="2589949"/>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202640" y="4923000"/>
              <a:ext cx="17640" cy="5760"/>
            </p14:xfrm>
          </p:contentPart>
        </mc:Choice>
        <mc:Fallback xmlns="">
          <p:pic>
            <p:nvPicPr>
              <p:cNvPr id="5" name="Ink 4"/>
              <p:cNvPicPr/>
              <p:nvPr/>
            </p:nvPicPr>
            <p:blipFill>
              <a:blip r:embed="rId4"/>
              <a:stretch>
                <a:fillRect/>
              </a:stretch>
            </p:blipFill>
            <p:spPr>
              <a:xfrm>
                <a:off x="4196160" y="4916520"/>
                <a:ext cx="30960" cy="19440"/>
              </a:xfrm>
              <a:prstGeom prst="rect">
                <a:avLst/>
              </a:prstGeom>
            </p:spPr>
          </p:pic>
        </mc:Fallback>
      </mc:AlternateContent>
    </p:spTree>
    <p:extLst>
      <p:ext uri="{BB962C8B-B14F-4D97-AF65-F5344CB8AC3E}">
        <p14:creationId xmlns:p14="http://schemas.microsoft.com/office/powerpoint/2010/main" val="216659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881774" cy="4558840"/>
              </a:xfrm>
            </p:spPr>
            <p:txBody>
              <a:bodyPr/>
              <a:lstStyle/>
              <a:p>
                <a:r>
                  <a:rPr lang="el-GR" b="1" u="sng" dirty="0" smtClean="0"/>
                  <a:t>Παράδειγμα:</a:t>
                </a:r>
              </a:p>
              <a:p>
                <a:r>
                  <a:rPr lang="el-GR" sz="2000" dirty="0" smtClean="0"/>
                  <a:t>Όταν οι τροχοί ενός αυτοκινήτου «κλειδώνουν» (σταματούν να γυρίζουν) εξ’ αιτίας ενός απότομου φρεναρίσματος, το αυτοκίνητο ολισθαίνει στο δρόμο και «αποτυπώνει» στο οδόστρωμα ίχνη από τα ελαστικά του. Το ρεκόρ για τα μεγαλύτερα σε μήκος ίχνη ελαστικών σε δημόσιο δρόμο έγινε το 1960 στην Αγγλία – το μήκος του ίχνους ήταν 290 μέτρα! Υποθέτοντας ότι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=0.6</m:t>
                    </m:r>
                  </m:oMath>
                </a14:m>
                <a:r>
                  <a:rPr lang="en-US" sz="2000" dirty="0" smtClean="0"/>
                  <a:t> </a:t>
                </a:r>
                <a:r>
                  <a:rPr lang="el-GR" sz="2000" dirty="0" smtClean="0"/>
                  <a:t>και ότι το αυτοκίνητο επιταχυνόταν σταθερά κατά το φρενάρισμα, πόσο γρήγορα έτρεχε το αυτοκίνητο ακριβώς όταν «κλείδωσαν» οι τροχοί του; </a:t>
                </a:r>
                <a:endParaRPr lang="el-GR"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881774" cy="4558840"/>
              </a:xfrm>
              <a:blipFill rotWithShape="0">
                <a:blip r:embed="rId2"/>
                <a:stretch>
                  <a:fillRect t="-1070" r="-696"/>
                </a:stretch>
              </a:blipFill>
            </p:spPr>
            <p:txBody>
              <a:bodyPr/>
              <a:lstStyle/>
              <a:p>
                <a:r>
                  <a:rPr lang="el-GR">
                    <a:noFill/>
                  </a:rPr>
                  <a:t> </a:t>
                </a:r>
              </a:p>
            </p:txBody>
          </p:sp>
        </mc:Fallback>
      </mc:AlternateContent>
      <p:pic>
        <p:nvPicPr>
          <p:cNvPr id="6" name="Picture 5"/>
          <p:cNvPicPr>
            <a:picLocks noChangeAspect="1"/>
          </p:cNvPicPr>
          <p:nvPr/>
        </p:nvPicPr>
        <p:blipFill>
          <a:blip r:embed="rId3"/>
          <a:stretch>
            <a:fillRect/>
          </a:stretch>
        </p:blipFill>
        <p:spPr>
          <a:xfrm>
            <a:off x="1600200" y="4495800"/>
            <a:ext cx="7019925" cy="194310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2768760" y="4890600"/>
              <a:ext cx="4561920" cy="208800"/>
            </p14:xfrm>
          </p:contentPart>
        </mc:Choice>
        <mc:Fallback xmlns="">
          <p:pic>
            <p:nvPicPr>
              <p:cNvPr id="4" name="Ink 3"/>
              <p:cNvPicPr/>
              <p:nvPr/>
            </p:nvPicPr>
            <p:blipFill>
              <a:blip r:embed="rId5"/>
              <a:stretch>
                <a:fillRect/>
              </a:stretch>
            </p:blipFill>
            <p:spPr>
              <a:xfrm>
                <a:off x="2760120" y="4881600"/>
                <a:ext cx="4581360" cy="226800"/>
              </a:xfrm>
              <a:prstGeom prst="rect">
                <a:avLst/>
              </a:prstGeom>
            </p:spPr>
          </p:pic>
        </mc:Fallback>
      </mc:AlternateContent>
    </p:spTree>
    <p:extLst>
      <p:ext uri="{BB962C8B-B14F-4D97-AF65-F5344CB8AC3E}">
        <p14:creationId xmlns:p14="http://schemas.microsoft.com/office/powerpoint/2010/main" val="1123838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p:sp>
        <p:nvSpPr>
          <p:cNvPr id="3" name="Content Placeholder 2"/>
          <p:cNvSpPr>
            <a:spLocks noGrp="1"/>
          </p:cNvSpPr>
          <p:nvPr>
            <p:ph idx="1"/>
          </p:nvPr>
        </p:nvSpPr>
        <p:spPr>
          <a:xfrm>
            <a:off x="738351" y="1371600"/>
            <a:ext cx="7881774" cy="4558840"/>
          </a:xfrm>
        </p:spPr>
        <p:txBody>
          <a:bodyPr/>
          <a:lstStyle/>
          <a:p>
            <a:r>
              <a:rPr lang="el-GR" b="1" u="sng" dirty="0" smtClean="0"/>
              <a:t>Παράδειγμα – Λύση:</a:t>
            </a:r>
            <a:r>
              <a:rPr lang="el-GR" b="1" dirty="0" smtClean="0"/>
              <a:t> </a:t>
            </a:r>
          </a:p>
        </p:txBody>
      </p:sp>
      <p:pic>
        <p:nvPicPr>
          <p:cNvPr id="6" name="Picture 5"/>
          <p:cNvPicPr>
            <a:picLocks noChangeAspect="1"/>
          </p:cNvPicPr>
          <p:nvPr/>
        </p:nvPicPr>
        <p:blipFill rotWithShape="1">
          <a:blip r:embed="rId2"/>
          <a:srcRect l="3256" t="16679"/>
          <a:stretch/>
        </p:blipFill>
        <p:spPr>
          <a:xfrm>
            <a:off x="4343400" y="1290914"/>
            <a:ext cx="4276725" cy="101955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20280" y="398160"/>
              <a:ext cx="8116920" cy="6065640"/>
            </p14:xfrm>
          </p:contentPart>
        </mc:Choice>
        <mc:Fallback xmlns="">
          <p:pic>
            <p:nvPicPr>
              <p:cNvPr id="4" name="Ink 3"/>
              <p:cNvPicPr/>
              <p:nvPr/>
            </p:nvPicPr>
            <p:blipFill>
              <a:blip r:embed="rId4"/>
              <a:stretch>
                <a:fillRect/>
              </a:stretch>
            </p:blipFill>
            <p:spPr>
              <a:xfrm>
                <a:off x="615600" y="390240"/>
                <a:ext cx="8129520" cy="6084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3849840" y="6049080"/>
              <a:ext cx="4791960" cy="451800"/>
            </p14:xfrm>
          </p:contentPart>
        </mc:Choice>
        <mc:Fallback xmlns="">
          <p:pic>
            <p:nvPicPr>
              <p:cNvPr id="5" name="Ink 4"/>
              <p:cNvPicPr/>
              <p:nvPr/>
            </p:nvPicPr>
            <p:blipFill>
              <a:blip r:embed="rId6"/>
              <a:stretch>
                <a:fillRect/>
              </a:stretch>
            </p:blipFill>
            <p:spPr>
              <a:xfrm>
                <a:off x="3840480" y="6043320"/>
                <a:ext cx="481140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6303240" y="1235160"/>
              <a:ext cx="321480" cy="418320"/>
            </p14:xfrm>
          </p:contentPart>
        </mc:Choice>
        <mc:Fallback xmlns="">
          <p:pic>
            <p:nvPicPr>
              <p:cNvPr id="7" name="Ink 6"/>
              <p:cNvPicPr/>
              <p:nvPr/>
            </p:nvPicPr>
            <p:blipFill>
              <a:blip r:embed="rId8"/>
              <a:stretch>
                <a:fillRect/>
              </a:stretch>
            </p:blipFill>
            <p:spPr>
              <a:xfrm>
                <a:off x="6298560" y="1229040"/>
                <a:ext cx="334800" cy="434160"/>
              </a:xfrm>
              <a:prstGeom prst="rect">
                <a:avLst/>
              </a:prstGeom>
            </p:spPr>
          </p:pic>
        </mc:Fallback>
      </mc:AlternateContent>
    </p:spTree>
    <p:extLst>
      <p:ext uri="{BB962C8B-B14F-4D97-AF65-F5344CB8AC3E}">
        <p14:creationId xmlns:p14="http://schemas.microsoft.com/office/powerpoint/2010/main" val="396279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a:t>
            </a:r>
            <a:endParaRPr lang="el-GR" dirty="0"/>
          </a:p>
        </p:txBody>
      </p:sp>
      <p:sp>
        <p:nvSpPr>
          <p:cNvPr id="3" name="Content Placeholder 2"/>
          <p:cNvSpPr>
            <a:spLocks noGrp="1"/>
          </p:cNvSpPr>
          <p:nvPr>
            <p:ph idx="1"/>
          </p:nvPr>
        </p:nvSpPr>
        <p:spPr>
          <a:xfrm>
            <a:off x="738350" y="1482436"/>
            <a:ext cx="7872250" cy="4994564"/>
          </a:xfrm>
        </p:spPr>
        <p:txBody>
          <a:bodyPr>
            <a:normAutofit fontScale="92500" lnSpcReduction="20000"/>
          </a:bodyPr>
          <a:lstStyle/>
          <a:p>
            <a:r>
              <a:rPr lang="el-GR" b="1" dirty="0" smtClean="0"/>
              <a:t>Διαλέξεις</a:t>
            </a:r>
            <a:endParaRPr lang="el-GR" b="1" dirty="0"/>
          </a:p>
          <a:p>
            <a:pPr lvl="1"/>
            <a:r>
              <a:rPr lang="el-GR" b="1" dirty="0" smtClean="0"/>
              <a:t>Προαιρετική</a:t>
            </a:r>
            <a:r>
              <a:rPr lang="el-GR" dirty="0" smtClean="0"/>
              <a:t> παρουσί</a:t>
            </a:r>
            <a:r>
              <a:rPr lang="el-GR" dirty="0"/>
              <a:t>α</a:t>
            </a:r>
            <a:r>
              <a:rPr lang="el-GR" dirty="0" smtClean="0"/>
              <a:t>!</a:t>
            </a:r>
            <a:br>
              <a:rPr lang="el-GR" dirty="0" smtClean="0"/>
            </a:br>
            <a:endParaRPr lang="el-GR" dirty="0" smtClean="0"/>
          </a:p>
          <a:p>
            <a:pPr lvl="1"/>
            <a:endParaRPr lang="el-GR" sz="1000" dirty="0" smtClean="0"/>
          </a:p>
          <a:p>
            <a:pPr lvl="1"/>
            <a:r>
              <a:rPr lang="el-GR" dirty="0" smtClean="0"/>
              <a:t>Είστε εδώ γιατί </a:t>
            </a:r>
            <a:r>
              <a:rPr lang="el-GR" b="1" dirty="0" smtClean="0"/>
              <a:t>θέλετε</a:t>
            </a:r>
            <a:r>
              <a:rPr lang="el-GR" dirty="0" smtClean="0"/>
              <a:t> να ακούσετε/συμμετέχετε</a:t>
            </a:r>
            <a:br>
              <a:rPr lang="el-GR" dirty="0" smtClean="0"/>
            </a:br>
            <a:r>
              <a:rPr lang="el-GR" dirty="0" smtClean="0"/>
              <a:t/>
            </a:r>
            <a:br>
              <a:rPr lang="el-GR" dirty="0" smtClean="0"/>
            </a:br>
            <a:endParaRPr lang="el-GR" dirty="0" smtClean="0"/>
          </a:p>
          <a:p>
            <a:pPr lvl="1"/>
            <a:r>
              <a:rPr lang="el-GR" dirty="0" smtClean="0"/>
              <a:t>Δεν υπάρχουν απουσίες</a:t>
            </a:r>
            <a:br>
              <a:rPr lang="el-GR" dirty="0" smtClean="0"/>
            </a:br>
            <a:r>
              <a:rPr lang="el-GR" dirty="0" smtClean="0"/>
              <a:t/>
            </a:r>
            <a:br>
              <a:rPr lang="el-GR" dirty="0" smtClean="0"/>
            </a:br>
            <a:endParaRPr lang="el-GR" dirty="0" smtClean="0"/>
          </a:p>
          <a:p>
            <a:pPr lvl="1"/>
            <a:r>
              <a:rPr lang="el-GR" dirty="0" smtClean="0"/>
              <a:t>Υπάρχει </a:t>
            </a:r>
            <a:r>
              <a:rPr lang="el-GR" b="1" u="sng" dirty="0" smtClean="0"/>
              <a:t>σεβασμός</a:t>
            </a:r>
            <a:r>
              <a:rPr lang="el-GR" dirty="0" smtClean="0"/>
              <a:t> στους συναδέλφους σας και στην εκπαιδευτική διαδικασία</a:t>
            </a:r>
          </a:p>
          <a:p>
            <a:pPr lvl="1"/>
            <a:endParaRPr lang="el-GR" dirty="0"/>
          </a:p>
          <a:p>
            <a:pPr lvl="1"/>
            <a:r>
              <a:rPr lang="en-US" b="1" u="sng" dirty="0" smtClean="0"/>
              <a:t>COVID attention</a:t>
            </a:r>
            <a:r>
              <a:rPr lang="en-US" dirty="0" smtClean="0"/>
              <a:t>: </a:t>
            </a:r>
            <a:r>
              <a:rPr lang="el-GR" dirty="0" smtClean="0"/>
              <a:t>προσέρχεστε με τα απαραίτητα δικαιολογητικά</a:t>
            </a:r>
          </a:p>
          <a:p>
            <a:pPr lvl="1"/>
            <a:endParaRPr lang="el-GR" b="1" dirty="0" smtClean="0"/>
          </a:p>
          <a:p>
            <a:pPr lvl="1"/>
            <a:r>
              <a:rPr lang="el-GR" b="1" dirty="0" smtClean="0"/>
              <a:t>Προστατέψτε εσάς και τους συναδέλφους σας</a:t>
            </a:r>
            <a:r>
              <a:rPr lang="el-GR" dirty="0" smtClean="0"/>
              <a:t>: απέχετε από το μάθημα αν δεν είστε/αισθάνεστε καλά</a:t>
            </a:r>
            <a:endParaRPr lang="el-GR" dirty="0"/>
          </a:p>
          <a:p>
            <a:pPr lvl="1"/>
            <a:endParaRPr lang="el-GR" dirty="0" smtClean="0"/>
          </a:p>
        </p:txBody>
      </p:sp>
    </p:spTree>
    <p:extLst>
      <p:ext uri="{BB962C8B-B14F-4D97-AF65-F5344CB8AC3E}">
        <p14:creationId xmlns:p14="http://schemas.microsoft.com/office/powerpoint/2010/main" val="1587748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spTree>
    <p:extLst>
      <p:ext uri="{BB962C8B-B14F-4D97-AF65-F5344CB8AC3E}">
        <p14:creationId xmlns:p14="http://schemas.microsoft.com/office/powerpoint/2010/main" val="623983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Μηχανική</a:t>
            </a:r>
          </a:p>
          <a:p>
            <a:endParaRPr lang="el-GR" dirty="0"/>
          </a:p>
          <a:p>
            <a:r>
              <a:rPr lang="el-GR" dirty="0" smtClean="0"/>
              <a:t>Οι Νόμοι της Κίνησης</a:t>
            </a:r>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Isaac Newton: </a:t>
            </a:r>
            <a:r>
              <a:rPr lang="el-GR" sz="1050" dirty="0">
                <a:solidFill>
                  <a:srgbClr val="FF0000"/>
                </a:solidFill>
                <a:latin typeface="Cambria" panose="02040503050406030204" pitchFamily="18" charset="0"/>
              </a:rPr>
              <a:t>Θεωρείται πατέρας της Κλασικής Φυσικής, καθώς ξεκινώντας από τις παρατηρήσεις του Γαλιλαίου αλλά και τους νόμους του </a:t>
            </a:r>
            <a:r>
              <a:rPr lang="el-GR" sz="1050" dirty="0" err="1">
                <a:solidFill>
                  <a:srgbClr val="FF0000"/>
                </a:solidFill>
                <a:latin typeface="Cambria" panose="02040503050406030204" pitchFamily="18" charset="0"/>
              </a:rPr>
              <a:t>Κέπλερ</a:t>
            </a:r>
            <a:r>
              <a:rPr lang="el-GR" sz="1050" dirty="0">
                <a:solidFill>
                  <a:srgbClr val="FF0000"/>
                </a:solidFill>
                <a:latin typeface="Cambria" panose="02040503050406030204" pitchFamily="18" charset="0"/>
              </a:rPr>
              <a:t> για την κίνηση των πλανητών διατύπωσε τους τρεις μνημειώδεις νόμους της κίνησης και τον περισπούδαστο «νόμο της βαρύτητας»</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90602"/>
            <a:ext cx="3581400" cy="3804139"/>
          </a:xfrm>
          <a:prstGeom prst="rect">
            <a:avLst/>
          </a:prstGeom>
          <a:ln>
            <a:noFill/>
          </a:ln>
          <a:effectLst>
            <a:softEdge rad="112500"/>
          </a:effectLst>
        </p:spPr>
      </p:pic>
    </p:spTree>
    <p:extLst>
      <p:ext uri="{BB962C8B-B14F-4D97-AF65-F5344CB8AC3E}">
        <p14:creationId xmlns:p14="http://schemas.microsoft.com/office/powerpoint/2010/main" val="1481521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Μηχανική</a:t>
            </a:r>
          </a:p>
          <a:p>
            <a:endParaRPr lang="el-GR" dirty="0"/>
          </a:p>
          <a:p>
            <a:r>
              <a:rPr lang="el-GR" b="1" dirty="0" smtClean="0">
                <a:effectLst>
                  <a:outerShdw blurRad="38100" dist="38100" dir="2700000" algn="tl">
                    <a:srgbClr val="000000">
                      <a:alpha val="43137"/>
                    </a:srgbClr>
                  </a:outerShdw>
                </a:effectLst>
              </a:rPr>
              <a:t>Οι Νόμοι της Κίνησης</a:t>
            </a:r>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Isaac Newton: </a:t>
            </a:r>
            <a:r>
              <a:rPr lang="el-GR" sz="1050" dirty="0">
                <a:solidFill>
                  <a:srgbClr val="FF0000"/>
                </a:solidFill>
                <a:latin typeface="Cambria" panose="02040503050406030204" pitchFamily="18" charset="0"/>
              </a:rPr>
              <a:t>Θεωρείται πατέρας της Κλασικής Φυσικής, καθώς ξεκινώντας από τις παρατηρήσεις του Γαλιλαίου αλλά και τους νόμους του </a:t>
            </a:r>
            <a:r>
              <a:rPr lang="el-GR" sz="1050" dirty="0" err="1">
                <a:solidFill>
                  <a:srgbClr val="FF0000"/>
                </a:solidFill>
                <a:latin typeface="Cambria" panose="02040503050406030204" pitchFamily="18" charset="0"/>
              </a:rPr>
              <a:t>Κέπλερ</a:t>
            </a:r>
            <a:r>
              <a:rPr lang="el-GR" sz="1050" dirty="0">
                <a:solidFill>
                  <a:srgbClr val="FF0000"/>
                </a:solidFill>
                <a:latin typeface="Cambria" panose="02040503050406030204" pitchFamily="18" charset="0"/>
              </a:rPr>
              <a:t> για την κίνηση των πλανητών διατύπωσε τους τρεις μνημειώδεις νόμους της κίνησης και τον περισπούδαστο «νόμο της βαρύτητας»</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90602"/>
            <a:ext cx="3581400" cy="3804139"/>
          </a:xfrm>
          <a:prstGeom prst="rect">
            <a:avLst/>
          </a:prstGeom>
          <a:ln>
            <a:noFill/>
          </a:ln>
          <a:effectLst>
            <a:softEdge rad="112500"/>
          </a:effectLst>
        </p:spPr>
      </p:pic>
    </p:spTree>
    <p:extLst>
      <p:ext uri="{BB962C8B-B14F-4D97-AF65-F5344CB8AC3E}">
        <p14:creationId xmlns:p14="http://schemas.microsoft.com/office/powerpoint/2010/main" val="407521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024744" cy="648736"/>
          </a:xfrm>
        </p:spPr>
        <p:txBody>
          <a:bodyPr>
            <a:normAutofit fontScale="90000"/>
          </a:bodyPr>
          <a:lstStyle/>
          <a:p>
            <a:r>
              <a:rPr lang="el-GR" dirty="0"/>
              <a:t>Οι Νόμοι της Κίνησης (</a:t>
            </a:r>
            <a:r>
              <a:rPr lang="en-US" dirty="0"/>
              <a:t>review…)</a:t>
            </a:r>
            <a:endParaRPr lang="el-GR" dirty="0"/>
          </a:p>
        </p:txBody>
      </p:sp>
      <p:sp>
        <p:nvSpPr>
          <p:cNvPr id="3" name="Content Placeholder 2"/>
          <p:cNvSpPr>
            <a:spLocks noGrp="1"/>
          </p:cNvSpPr>
          <p:nvPr>
            <p:ph idx="1"/>
          </p:nvPr>
        </p:nvSpPr>
        <p:spPr>
          <a:xfrm>
            <a:off x="533400" y="1334536"/>
            <a:ext cx="8077200" cy="5218664"/>
          </a:xfrm>
        </p:spPr>
        <p:txBody>
          <a:bodyPr>
            <a:normAutofit fontScale="92500" lnSpcReduction="10000"/>
          </a:bodyPr>
          <a:lstStyle/>
          <a:p>
            <a:r>
              <a:rPr lang="el-GR" b="1" dirty="0" smtClean="0"/>
              <a:t>Αδρανειακό σύστημα αναφοράς</a:t>
            </a:r>
          </a:p>
          <a:p>
            <a:pPr lvl="1"/>
            <a:r>
              <a:rPr lang="el-GR" sz="2100" dirty="0" smtClean="0"/>
              <a:t>Σύστημα αναφοράς που ισχύουν οι Νόμοι του </a:t>
            </a:r>
            <a:r>
              <a:rPr lang="en-US" sz="2100" dirty="0" smtClean="0"/>
              <a:t>Newton</a:t>
            </a:r>
            <a:endParaRPr lang="el-GR" sz="2100" dirty="0" smtClean="0"/>
          </a:p>
          <a:p>
            <a:r>
              <a:rPr lang="el-GR" b="1" dirty="0" smtClean="0"/>
              <a:t>Δύναμη</a:t>
            </a:r>
            <a:endParaRPr lang="el-GR" dirty="0"/>
          </a:p>
          <a:p>
            <a:pPr lvl="1"/>
            <a:r>
              <a:rPr lang="el-GR" sz="2100" dirty="0" smtClean="0"/>
              <a:t>Αίτιο που προκαλεί </a:t>
            </a:r>
            <a:r>
              <a:rPr lang="el-GR" sz="2100" b="1" dirty="0" smtClean="0"/>
              <a:t>μεταβολή</a:t>
            </a:r>
            <a:r>
              <a:rPr lang="el-GR" sz="2100" dirty="0" smtClean="0"/>
              <a:t> στην κινητική κατάσταση ενός σώματος</a:t>
            </a:r>
          </a:p>
          <a:p>
            <a:r>
              <a:rPr lang="el-GR" b="1" dirty="0" smtClean="0"/>
              <a:t>Νόμοι </a:t>
            </a:r>
            <a:r>
              <a:rPr lang="en-US" b="1" dirty="0" smtClean="0"/>
              <a:t>Newton:</a:t>
            </a:r>
          </a:p>
          <a:p>
            <a:pPr lvl="1"/>
            <a:r>
              <a:rPr lang="en-US" b="1" dirty="0" smtClean="0"/>
              <a:t>1</a:t>
            </a:r>
            <a:r>
              <a:rPr lang="el-GR" b="1" baseline="30000" dirty="0" err="1" smtClean="0"/>
              <a:t>ος</a:t>
            </a:r>
            <a:r>
              <a:rPr lang="el-GR" b="1" dirty="0" smtClean="0"/>
              <a:t>: </a:t>
            </a:r>
            <a:r>
              <a:rPr lang="el-GR" sz="2100" dirty="0" smtClean="0"/>
              <a:t>Αν η συνισταμένη των δυνάμεων που ασκούνται σε ένα σώμα είναι μηδενική, η ταχύτητά του δεν μπορεί να μεταβληθεί, δηλ. το σώμα δεν μπορεί να επιταχυνθεί</a:t>
            </a:r>
          </a:p>
          <a:p>
            <a:pPr lvl="1"/>
            <a:r>
              <a:rPr lang="el-GR" b="1" dirty="0" smtClean="0"/>
              <a:t>2</a:t>
            </a:r>
            <a:r>
              <a:rPr lang="el-GR" b="1" baseline="30000" dirty="0" smtClean="0"/>
              <a:t>ος</a:t>
            </a:r>
            <a:r>
              <a:rPr lang="el-GR" b="1" dirty="0" smtClean="0"/>
              <a:t>:</a:t>
            </a:r>
            <a:r>
              <a:rPr lang="el-GR" dirty="0" smtClean="0"/>
              <a:t> </a:t>
            </a:r>
            <a:r>
              <a:rPr lang="el-GR" sz="2100" dirty="0" smtClean="0"/>
              <a:t>Η επιτάχυνση ενός σώματος είναι ανάλογη της συνισταμένης των δυνάμεων που ασκούνται πάνω του και αντιστρόφως ανάλογη της μάζας του.</a:t>
            </a:r>
          </a:p>
          <a:p>
            <a:pPr lvl="1"/>
            <a:r>
              <a:rPr lang="el-GR" b="1" dirty="0" smtClean="0"/>
              <a:t>3</a:t>
            </a:r>
            <a:r>
              <a:rPr lang="el-GR" b="1" baseline="30000" dirty="0" smtClean="0"/>
              <a:t>ος</a:t>
            </a:r>
            <a:r>
              <a:rPr lang="el-GR" b="1" dirty="0" smtClean="0"/>
              <a:t>:</a:t>
            </a:r>
            <a:r>
              <a:rPr lang="el-GR" dirty="0" smtClean="0"/>
              <a:t> </a:t>
            </a:r>
            <a:r>
              <a:rPr lang="el-GR" sz="2100" dirty="0" smtClean="0"/>
              <a:t>Αν δυο σώματα </a:t>
            </a:r>
            <a:r>
              <a:rPr lang="el-GR" sz="2100" dirty="0" err="1" smtClean="0"/>
              <a:t>αλληλεπιδρούν</a:t>
            </a:r>
            <a:r>
              <a:rPr lang="el-GR" sz="2100" dirty="0" smtClean="0"/>
              <a:t>, η δύναμη που ασκείται στο πρώτο από το δεύτερο σώμα έχει ίδιο μέτρο και αντίθετη κατεύθυνση με τη δύναμη που ασκείται από το δεύτερο στο πρώτο σώμα.</a:t>
            </a:r>
            <a:endParaRPr lang="en-US" sz="2100" dirty="0" smtClean="0"/>
          </a:p>
          <a:p>
            <a:r>
              <a:rPr lang="el-GR" sz="2300" b="1" dirty="0" smtClean="0"/>
              <a:t>Ανάλυση σε συνιστώσες!!</a:t>
            </a:r>
          </a:p>
          <a:p>
            <a:r>
              <a:rPr lang="el-GR" sz="2300" b="1" dirty="0" smtClean="0"/>
              <a:t>Διάγραμμα ελευθέρου σώματος (σχήμα: σώμα + δυνάμεις)</a:t>
            </a:r>
          </a:p>
        </p:txBody>
      </p:sp>
    </p:spTree>
    <p:extLst>
      <p:ext uri="{BB962C8B-B14F-4D97-AF65-F5344CB8AC3E}">
        <p14:creationId xmlns:p14="http://schemas.microsoft.com/office/powerpoint/2010/main" val="380752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Νόμοι της Κίνησης (</a:t>
            </a:r>
            <a:r>
              <a:rPr lang="en-US" dirty="0" smtClean="0"/>
              <a:t>review…)</a:t>
            </a:r>
            <a:endParaRPr lang="el-GR" dirty="0"/>
          </a:p>
        </p:txBody>
      </p:sp>
      <p:sp>
        <p:nvSpPr>
          <p:cNvPr id="3" name="Θέση περιεχομένου 2"/>
          <p:cNvSpPr>
            <a:spLocks noGrp="1"/>
          </p:cNvSpPr>
          <p:nvPr>
            <p:ph idx="1"/>
          </p:nvPr>
        </p:nvSpPr>
        <p:spPr>
          <a:xfrm>
            <a:off x="744446" y="1371600"/>
            <a:ext cx="7866153" cy="5105400"/>
          </a:xfrm>
        </p:spPr>
        <p:txBody>
          <a:bodyPr>
            <a:normAutofit/>
          </a:bodyPr>
          <a:lstStyle/>
          <a:p>
            <a:pPr marL="411480" lvl="2" indent="-342900"/>
            <a:r>
              <a:rPr lang="el-GR" sz="2200" b="1" dirty="0"/>
              <a:t>Δυο σημεία</a:t>
            </a:r>
            <a:r>
              <a:rPr lang="el-GR" sz="2200" dirty="0"/>
              <a:t> που πρέπει να προσέξετε</a:t>
            </a:r>
            <a:endParaRPr lang="el-GR" dirty="0"/>
          </a:p>
          <a:p>
            <a:pPr marL="411480" lvl="2" indent="-342900"/>
            <a:endParaRPr lang="en-US" sz="2200" dirty="0" smtClean="0"/>
          </a:p>
          <a:p>
            <a:pPr marL="411480" lvl="2" indent="-342900"/>
            <a:r>
              <a:rPr lang="el-GR" sz="2200" dirty="0" smtClean="0"/>
              <a:t>1</a:t>
            </a:r>
            <a:r>
              <a:rPr lang="el-GR" sz="2200" dirty="0"/>
              <a:t>) Σε ένα πρόβλημα, είναι δυνατόν να έχετε διαφορετικά μοντέλα ανάλυσης σε διαφορετικές κατευθύνσεις (άξονες)</a:t>
            </a:r>
          </a:p>
          <a:p>
            <a:pPr marL="822960" lvl="4" indent="-342900"/>
            <a:r>
              <a:rPr lang="el-GR" dirty="0" smtClean="0"/>
              <a:t>Ισορροπία στον άξονα </a:t>
            </a:r>
            <a:r>
              <a:rPr lang="en-US" dirty="0" smtClean="0"/>
              <a:t>y</a:t>
            </a:r>
          </a:p>
          <a:p>
            <a:pPr marL="822960" lvl="4" indent="-342900"/>
            <a:r>
              <a:rPr lang="el-GR" dirty="0" smtClean="0"/>
              <a:t>Επιτάχυνση στον άξονα </a:t>
            </a:r>
            <a:r>
              <a:rPr lang="en-US" dirty="0" smtClean="0"/>
              <a:t>x</a:t>
            </a:r>
            <a:endParaRPr lang="el-GR" dirty="0" smtClean="0"/>
          </a:p>
          <a:p>
            <a:pPr marL="411480" lvl="2" indent="-342900"/>
            <a:endParaRPr lang="en-US" sz="2200" dirty="0" smtClean="0"/>
          </a:p>
          <a:p>
            <a:pPr marL="411480" lvl="2" indent="-342900"/>
            <a:r>
              <a:rPr lang="el-GR" sz="2200" dirty="0" smtClean="0"/>
              <a:t>2</a:t>
            </a:r>
            <a:r>
              <a:rPr lang="el-GR" sz="2200" dirty="0"/>
              <a:t>) Είναι δυνατόν να </a:t>
            </a:r>
            <a:r>
              <a:rPr lang="el-GR" sz="2200" dirty="0" err="1"/>
              <a:t>περιγραφεί</a:t>
            </a:r>
            <a:r>
              <a:rPr lang="el-GR" sz="2200" dirty="0"/>
              <a:t> ένα αντικείμενο από πολλαπλά μοντέλα ανάλυσης (την ίδια στιγμή!)</a:t>
            </a:r>
          </a:p>
          <a:p>
            <a:pPr marL="822960" lvl="4" indent="-342900"/>
            <a:r>
              <a:rPr lang="el-GR" dirty="0" smtClean="0"/>
              <a:t>Σώμα υπό επίδραση δύναμης στον άξονα </a:t>
            </a:r>
            <a:r>
              <a:rPr lang="en-US" dirty="0" smtClean="0"/>
              <a:t>x</a:t>
            </a:r>
          </a:p>
          <a:p>
            <a:pPr marL="822960" lvl="4" indent="-342900"/>
            <a:r>
              <a:rPr lang="el-GR" dirty="0" smtClean="0"/>
              <a:t>Σώμα υπό επίδραση σταθερής επιτάχυνσης στον άξονα </a:t>
            </a:r>
            <a:r>
              <a:rPr lang="en-US" dirty="0" smtClean="0"/>
              <a:t>x</a:t>
            </a:r>
            <a:endParaRPr lang="el-GR" dirty="0"/>
          </a:p>
        </p:txBody>
      </p:sp>
    </p:spTree>
    <p:extLst>
      <p:ext uri="{BB962C8B-B14F-4D97-AF65-F5344CB8AC3E}">
        <p14:creationId xmlns:p14="http://schemas.microsoft.com/office/powerpoint/2010/main" val="61338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830601" y="3733800"/>
            <a:ext cx="2805398" cy="2555187"/>
          </a:xfrm>
          <a:prstGeom prst="rect">
            <a:avLst/>
          </a:prstGeom>
        </p:spPr>
      </p:pic>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t>Τάση νήματος και τροχαλίες</a:t>
                </a:r>
              </a:p>
              <a:p>
                <a:r>
                  <a:rPr lang="el-GR" sz="2000" dirty="0" smtClean="0"/>
                  <a:t>Έστω ένα </a:t>
                </a:r>
                <a:r>
                  <a:rPr lang="el-GR" sz="2000" b="1" dirty="0" smtClean="0"/>
                  <a:t>τεντωμένο</a:t>
                </a:r>
                <a:r>
                  <a:rPr lang="el-GR" sz="2000" dirty="0" smtClean="0"/>
                  <a:t> </a:t>
                </a:r>
                <a:r>
                  <a:rPr lang="el-GR" sz="2000" b="1" dirty="0" smtClean="0"/>
                  <a:t>νήμα</a:t>
                </a:r>
                <a:r>
                  <a:rPr lang="el-GR" sz="2000" dirty="0" smtClean="0"/>
                  <a:t> (ή καλώδιο ή σχοινί ή άλλο παρόμοιο) που δένεται σε ένα σώμα</a:t>
                </a:r>
              </a:p>
              <a:p>
                <a:r>
                  <a:rPr lang="el-GR" sz="2000" dirty="0" smtClean="0"/>
                  <a:t>Αν τραβήξουμε το σώμα μέσω του νήματος, το νήμα τραβά το σώμα (και το χέρι) με δύναμη </a:t>
                </a:r>
                <a14:m>
                  <m:oMath xmlns:m="http://schemas.openxmlformats.org/officeDocument/2006/math">
                    <m:acc>
                      <m:accPr>
                        <m:chr m:val="⃗"/>
                        <m:ctrlPr>
                          <a:rPr lang="en-US" sz="2000" b="0" i="1" smtClean="0">
                            <a:latin typeface="Cambria Math" panose="02040503050406030204" pitchFamily="18" charset="0"/>
                          </a:rPr>
                        </m:ctrlPr>
                      </m:accPr>
                      <m:e>
                        <m:r>
                          <a:rPr lang="en-US" sz="2000" b="1" i="1" smtClean="0">
                            <a:latin typeface="Cambria Math" panose="02040503050406030204" pitchFamily="18" charset="0"/>
                          </a:rPr>
                          <m:t>𝑻</m:t>
                        </m:r>
                      </m:e>
                    </m:acc>
                  </m:oMath>
                </a14:m>
                <a:r>
                  <a:rPr lang="en-US" sz="2000" dirty="0" smtClean="0"/>
                  <a:t> </a:t>
                </a:r>
                <a:r>
                  <a:rPr lang="el-GR" sz="2000" dirty="0" smtClean="0"/>
                  <a:t>με κατεύθυνση μακριά από (προς) το σώμα και κατά μήκος του νήματος</a:t>
                </a:r>
              </a:p>
              <a:p>
                <a:r>
                  <a:rPr lang="el-GR" sz="2000" dirty="0" smtClean="0"/>
                  <a:t>Η δύναμη συχνά ονομάζεται </a:t>
                </a:r>
                <a:r>
                  <a:rPr lang="el-GR" sz="2000" b="1" i="1" dirty="0" smtClean="0"/>
                  <a:t>τάση νήματος</a:t>
                </a:r>
              </a:p>
              <a:p>
                <a:r>
                  <a:rPr lang="el-GR" sz="2000" dirty="0" smtClean="0"/>
                  <a:t>Συχνά το νήμα θεωρείται αβαρές και </a:t>
                </a:r>
                <a:r>
                  <a:rPr lang="el-GR" sz="2000" dirty="0" err="1" smtClean="0"/>
                  <a:t>ανελα</a:t>
                </a:r>
                <a:r>
                  <a:rPr lang="el-GR" sz="2000" dirty="0" smtClean="0"/>
                  <a:t>-</a:t>
                </a:r>
                <a:br>
                  <a:rPr lang="el-GR" sz="2000" dirty="0" smtClean="0"/>
                </a:br>
                <a:r>
                  <a:rPr lang="el-GR" sz="2000" dirty="0" err="1" smtClean="0"/>
                  <a:t>στικό</a:t>
                </a:r>
                <a:r>
                  <a:rPr lang="el-GR" sz="2000" dirty="0" smtClean="0"/>
                  <a:t> (χωρίς βάρος και χωρίς ικανότητα </a:t>
                </a:r>
                <a:br>
                  <a:rPr lang="el-GR" sz="2000" dirty="0" smtClean="0"/>
                </a:br>
                <a:r>
                  <a:rPr lang="el-GR" sz="2000" dirty="0" smtClean="0"/>
                  <a:t>«τεντώματος»</a:t>
                </a:r>
                <a:r>
                  <a:rPr lang="el-GR" sz="2000" dirty="0"/>
                  <a:t> </a:t>
                </a:r>
                <a:r>
                  <a:rPr lang="el-GR" sz="2000" dirty="0" smtClean="0"/>
                  <a:t>ή «συμπίεσης»)</a:t>
                </a:r>
              </a:p>
              <a:p>
                <a:r>
                  <a:rPr lang="el-GR" sz="2000" dirty="0" smtClean="0"/>
                  <a:t>Μια </a:t>
                </a:r>
                <a:r>
                  <a:rPr lang="el-GR" sz="2000" b="1" dirty="0" smtClean="0"/>
                  <a:t>τροχαλία</a:t>
                </a:r>
                <a:r>
                  <a:rPr lang="el-GR" sz="2000" dirty="0" smtClean="0"/>
                  <a:t> αποτελείται από ένα κυλινδρικό μέρος που περιστρέφεται γύρω από έναν άξονα</a:t>
                </a:r>
              </a:p>
              <a:p>
                <a:r>
                  <a:rPr lang="el-GR" sz="2000" dirty="0" smtClean="0"/>
                  <a:t>Θεωρούνται και αυτές αβαρείς και χωρίς παρουσία τριβής </a:t>
                </a:r>
                <a:br>
                  <a:rPr lang="el-GR" sz="2000" dirty="0" smtClean="0"/>
                </a:br>
                <a:r>
                  <a:rPr lang="el-GR" sz="2000" dirty="0" smtClean="0"/>
                  <a:t>κατά την κύλισή τους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3"/>
                <a:stretch>
                  <a:fillRect t="-927" r="-77"/>
                </a:stretch>
              </a:blipFill>
            </p:spPr>
            <p:txBody>
              <a:bodyPr/>
              <a:lstStyle/>
              <a:p>
                <a:r>
                  <a:rPr lang="el-GR">
                    <a:noFill/>
                  </a:rPr>
                  <a:t> </a:t>
                </a:r>
              </a:p>
            </p:txBody>
          </p:sp>
        </mc:Fallback>
      </mc:AlternateContent>
      <p:pic>
        <p:nvPicPr>
          <p:cNvPr id="7" name="Picture 6"/>
          <p:cNvPicPr>
            <a:picLocks noChangeAspect="1"/>
          </p:cNvPicPr>
          <p:nvPr/>
        </p:nvPicPr>
        <p:blipFill>
          <a:blip r:embed="rId4"/>
          <a:stretch>
            <a:fillRect/>
          </a:stretch>
        </p:blipFill>
        <p:spPr>
          <a:xfrm>
            <a:off x="5105400" y="777670"/>
            <a:ext cx="3371851" cy="1107175"/>
          </a:xfrm>
          <a:prstGeom prst="rect">
            <a:avLst/>
          </a:prstGeom>
        </p:spPr>
      </p:pic>
    </p:spTree>
    <p:extLst>
      <p:ext uri="{BB962C8B-B14F-4D97-AF65-F5344CB8AC3E}">
        <p14:creationId xmlns:p14="http://schemas.microsoft.com/office/powerpoint/2010/main" val="23658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2544" y="3617978"/>
            <a:ext cx="4325125" cy="2895598"/>
          </a:xfrm>
          <a:prstGeom prst="rect">
            <a:avLst/>
          </a:prstGeom>
        </p:spPr>
      </p:pic>
      <p:sp>
        <p:nvSpPr>
          <p:cNvPr id="2" name="Τίτλος 1"/>
          <p:cNvSpPr>
            <a:spLocks noGrp="1"/>
          </p:cNvSpPr>
          <p:nvPr>
            <p:ph type="title"/>
          </p:nvPr>
        </p:nvSpPr>
        <p:spPr/>
        <p:txBody>
          <a:bodyPr>
            <a:normAutofit fontScale="90000"/>
          </a:bodyPr>
          <a:lstStyle/>
          <a:p>
            <a:r>
              <a:rPr lang="el-GR" dirty="0" smtClean="0"/>
              <a:t>Οι Νόμοι της Κίνησης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1" y="1371600"/>
                <a:ext cx="7490908" cy="4077148"/>
              </a:xfrm>
            </p:spPr>
            <p:txBody>
              <a:bodyPr>
                <a:normAutofit/>
              </a:bodyPr>
              <a:lstStyle/>
              <a:p>
                <a:pPr marL="411480" lvl="2" indent="-342900"/>
                <a:r>
                  <a:rPr lang="el-GR" sz="2400" b="1" u="sng" dirty="0" smtClean="0"/>
                  <a:t>Παράδειγμα</a:t>
                </a:r>
              </a:p>
              <a:p>
                <a:pPr marL="68580" lvl="2" indent="0">
                  <a:buNone/>
                </a:pPr>
                <a:r>
                  <a:rPr lang="el-GR" dirty="0" smtClean="0"/>
                  <a:t>Ένα φανάρι με βάρος 122 Ν κρέμεται από ένα καλώδιο, που κρέμεται από άλλα δυο καλώδια, όπως στο Σχήμα.</a:t>
                </a:r>
                <a:r>
                  <a:rPr lang="en-US" dirty="0" smtClean="0"/>
                  <a:t/>
                </a:r>
                <a:br>
                  <a:rPr lang="en-US" dirty="0" smtClean="0"/>
                </a:br>
                <a:r>
                  <a:rPr lang="el-GR" dirty="0" smtClean="0"/>
                  <a:t>Οι γωνίες </a:t>
                </a:r>
                <a14:m>
                  <m:oMath xmlns:m="http://schemas.openxmlformats.org/officeDocument/2006/math">
                    <m:sSub>
                      <m:sSubPr>
                        <m:ctrlPr>
                          <a:rPr lang="el-GR"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1</m:t>
                        </m:r>
                      </m:sub>
                    </m:sSub>
                    <m:r>
                      <a:rPr lang="el-GR" b="0" i="1" smtClean="0">
                        <a:latin typeface="Cambria Math" panose="02040503050406030204" pitchFamily="18" charset="0"/>
                      </a:rPr>
                      <m:t>,</m:t>
                    </m:r>
                    <m:sSub>
                      <m:sSubPr>
                        <m:ctrlPr>
                          <a:rPr lang="el-GR" b="0" i="1" smtClean="0">
                            <a:latin typeface="Cambria Math" panose="02040503050406030204" pitchFamily="18" charset="0"/>
                          </a:rPr>
                        </m:ctrlPr>
                      </m:sSubPr>
                      <m:e>
                        <m:r>
                          <a:rPr lang="el-GR" b="0" i="1" smtClean="0">
                            <a:latin typeface="Cambria Math" panose="02040503050406030204" pitchFamily="18" charset="0"/>
                          </a:rPr>
                          <m:t>𝜃</m:t>
                        </m:r>
                      </m:e>
                      <m:sub>
                        <m:r>
                          <a:rPr lang="el-GR" b="0" i="1" smtClean="0">
                            <a:latin typeface="Cambria Math" panose="02040503050406030204" pitchFamily="18" charset="0"/>
                          </a:rPr>
                          <m:t>2</m:t>
                        </m:r>
                      </m:sub>
                    </m:sSub>
                  </m:oMath>
                </a14:m>
                <a:r>
                  <a:rPr lang="el-GR" dirty="0" smtClean="0"/>
                  <a:t> είναι ίσες</a:t>
                </a:r>
                <a:r>
                  <a:rPr lang="en-US" dirty="0" smtClean="0"/>
                  <a:t> </a:t>
                </a:r>
                <a:r>
                  <a:rPr lang="el-GR" dirty="0" smtClean="0"/>
                  <a:t>με 37 και 53 μοίρες, αντίστοιχα. Τα πάνω καλώδια</a:t>
                </a:r>
                <a:r>
                  <a:rPr lang="en-US" dirty="0" smtClean="0"/>
                  <a:t> </a:t>
                </a:r>
                <a:r>
                  <a:rPr lang="el-GR" dirty="0" smtClean="0"/>
                  <a:t>σπάνε αν δεχθούν δύναμη</a:t>
                </a:r>
                <a:r>
                  <a:rPr lang="el-GR" dirty="0"/>
                  <a:t> </a:t>
                </a:r>
                <a:r>
                  <a:rPr lang="el-GR" dirty="0" smtClean="0"/>
                  <a:t>μεγαλύτερη από 100 Ν. Μπορεί να συμβεί αυτό;</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1" y="1371600"/>
                <a:ext cx="7490908" cy="4077148"/>
              </a:xfrm>
              <a:blipFill rotWithShape="0">
                <a:blip r:embed="rId4"/>
                <a:stretch>
                  <a:fillRect t="-1196" r="-1383"/>
                </a:stretch>
              </a:blipFill>
            </p:spPr>
            <p:txBody>
              <a:bodyPr/>
              <a:lstStyle/>
              <a:p>
                <a:r>
                  <a:rPr lang="el-GR">
                    <a:noFill/>
                  </a:rPr>
                  <a:t> </a:t>
                </a:r>
              </a:p>
            </p:txBody>
          </p:sp>
        </mc:Fallback>
      </mc:AlternateContent>
    </p:spTree>
    <p:extLst>
      <p:ext uri="{BB962C8B-B14F-4D97-AF65-F5344CB8AC3E}">
        <p14:creationId xmlns:p14="http://schemas.microsoft.com/office/powerpoint/2010/main" val="1740413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Νόμοι της Κίνησης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738351" y="1371600"/>
                <a:ext cx="7490908" cy="4077148"/>
              </a:xfrm>
            </p:spPr>
            <p:txBody>
              <a:bodyPr>
                <a:normAutofit/>
              </a:bodyPr>
              <a:lstStyle/>
              <a:p>
                <a:pPr marL="411480" lvl="2" indent="-342900"/>
                <a:r>
                  <a:rPr lang="el-GR" b="1" dirty="0" smtClean="0"/>
                  <a:t>Παράδειγμα – Λύση:</a:t>
                </a:r>
                <a:r>
                  <a:rPr lang="el-GR" dirty="0" smtClean="0"/>
                  <a:t/>
                </a:r>
                <a:br>
                  <a:rPr lang="el-GR" dirty="0" smtClean="0"/>
                </a:br>
                <a:r>
                  <a:rPr lang="el-GR" dirty="0" smtClean="0"/>
                  <a:t>Δίνονται: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37</m:t>
                            </m:r>
                          </m:e>
                        </m:d>
                      </m:e>
                    </m:func>
                    <m:r>
                      <a:rPr lang="en-US" b="0" i="1" smtClean="0">
                        <a:latin typeface="Cambria Math" panose="02040503050406030204" pitchFamily="18" charset="0"/>
                      </a:rPr>
                      <m:t>=0.8,</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37</m:t>
                            </m:r>
                          </m:e>
                        </m:d>
                      </m:e>
                    </m:func>
                    <m:r>
                      <a:rPr lang="en-US" b="0" i="1" smtClean="0">
                        <a:latin typeface="Cambria Math" panose="02040503050406030204" pitchFamily="18" charset="0"/>
                      </a:rPr>
                      <m:t>=0.6</m:t>
                    </m:r>
                  </m:oMath>
                </a14:m>
                <a:r>
                  <a:rPr lang="en-US" b="0" dirty="0" smtClean="0"/>
                  <a:t/>
                </a:r>
                <a:br>
                  <a:rPr lang="en-US" b="0" dirty="0" smtClean="0"/>
                </a:b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r>
                              <a:rPr lang="en-US" b="0" i="1" smtClean="0">
                                <a:latin typeface="Cambria Math" panose="02040503050406030204" pitchFamily="18" charset="0"/>
                              </a:rPr>
                              <m:t>53</m:t>
                            </m:r>
                          </m:e>
                        </m:d>
                      </m:e>
                    </m:func>
                    <m:r>
                      <a:rPr lang="en-US" b="0" i="1" smtClean="0">
                        <a:latin typeface="Cambria Math" panose="02040503050406030204" pitchFamily="18" charset="0"/>
                      </a:rPr>
                      <m:t>=0.6,</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53</m:t>
                            </m:r>
                          </m:e>
                        </m:d>
                      </m:e>
                    </m:func>
                    <m:r>
                      <a:rPr lang="en-US" b="0" i="1" smtClean="0">
                        <a:latin typeface="Cambria Math" panose="02040503050406030204" pitchFamily="18" charset="0"/>
                      </a:rPr>
                      <m:t>=0.8            </m:t>
                    </m:r>
                  </m:oMath>
                </a14:m>
                <a:r>
                  <a:rPr lang="en-US" dirty="0" smtClean="0"/>
                  <a:t/>
                </a:r>
                <a:br>
                  <a:rPr lang="en-US" dirty="0" smtClean="0"/>
                </a:br>
                <a:endParaRPr lang="el-GR" dirty="0" smtClean="0"/>
              </a:p>
              <a:p>
                <a:pPr marL="411480" lvl="2" indent="-342900"/>
                <a:endParaRPr lang="el-GR" dirty="0" smtClean="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738351" y="1371600"/>
                <a:ext cx="7490908" cy="4077148"/>
              </a:xfrm>
              <a:blipFill rotWithShape="0">
                <a:blip r:embed="rId3"/>
                <a:stretch>
                  <a:fillRect t="-747"/>
                </a:stretch>
              </a:blipFill>
            </p:spPr>
            <p:txBody>
              <a:bodyPr/>
              <a:lstStyle/>
              <a:p>
                <a:r>
                  <a:rPr lang="el-GR">
                    <a:noFill/>
                  </a:rPr>
                  <a:t> </a:t>
                </a:r>
              </a:p>
            </p:txBody>
          </p:sp>
        </mc:Fallback>
      </mc:AlternateContent>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8947" b="15051"/>
          <a:stretch/>
        </p:blipFill>
        <p:spPr>
          <a:xfrm>
            <a:off x="6629400" y="710292"/>
            <a:ext cx="2057400" cy="2718708"/>
          </a:xfrm>
          <a:prstGeom prst="rect">
            <a:avLst/>
          </a:prstGeom>
        </p:spPr>
      </p:pic>
      <p:grpSp>
        <p:nvGrpSpPr>
          <p:cNvPr id="8" name="Group 7"/>
          <p:cNvGrpSpPr/>
          <p:nvPr/>
        </p:nvGrpSpPr>
        <p:grpSpPr>
          <a:xfrm>
            <a:off x="5818888" y="1145871"/>
            <a:ext cx="768179" cy="1651908"/>
            <a:chOff x="5818888" y="1145871"/>
            <a:chExt cx="768179" cy="1651908"/>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73684" b="72194"/>
            <a:stretch/>
          </p:blipFill>
          <p:spPr>
            <a:xfrm>
              <a:off x="5825067" y="1145871"/>
              <a:ext cx="762000" cy="889908"/>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61139" r="76316" b="15051"/>
            <a:stretch/>
          </p:blipFill>
          <p:spPr>
            <a:xfrm>
              <a:off x="5818888" y="2035779"/>
              <a:ext cx="685800" cy="762000"/>
            </a:xfrm>
            <a:prstGeom prst="rect">
              <a:avLst/>
            </a:prstGeom>
          </p:spPr>
        </p:pic>
        <p:sp>
          <p:nvSpPr>
            <p:cNvPr id="4" name="Oval 3"/>
            <p:cNvSpPr/>
            <p:nvPr/>
          </p:nvSpPr>
          <p:spPr>
            <a:xfrm>
              <a:off x="6038851" y="1986868"/>
              <a:ext cx="116682" cy="978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572400" y="733320"/>
              <a:ext cx="8179920" cy="5571720"/>
            </p14:xfrm>
          </p:contentPart>
        </mc:Choice>
        <mc:Fallback xmlns="">
          <p:pic>
            <p:nvPicPr>
              <p:cNvPr id="9" name="Ink 8"/>
              <p:cNvPicPr/>
              <p:nvPr/>
            </p:nvPicPr>
            <p:blipFill>
              <a:blip r:embed="rId6"/>
              <a:stretch>
                <a:fillRect/>
              </a:stretch>
            </p:blipFill>
            <p:spPr>
              <a:xfrm>
                <a:off x="561240" y="724680"/>
                <a:ext cx="8200800" cy="5589360"/>
              </a:xfrm>
              <a:prstGeom prst="rect">
                <a:avLst/>
              </a:prstGeom>
            </p:spPr>
          </p:pic>
        </mc:Fallback>
      </mc:AlternateContent>
    </p:spTree>
    <p:extLst>
      <p:ext uri="{BB962C8B-B14F-4D97-AF65-F5344CB8AC3E}">
        <p14:creationId xmlns:p14="http://schemas.microsoft.com/office/powerpoint/2010/main" val="24088027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3351</TotalTime>
  <Words>744</Words>
  <Application>Microsoft Office PowerPoint</Application>
  <PresentationFormat>On-screen Show (4:3)</PresentationFormat>
  <Paragraphs>133</Paragraphs>
  <Slides>20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Cambria</vt:lpstr>
      <vt:lpstr>Cambria Math</vt:lpstr>
      <vt:lpstr>Wingdings 2</vt:lpstr>
      <vt:lpstr>Theme1</vt:lpstr>
      <vt:lpstr>PowerPoint Presentation</vt:lpstr>
      <vt:lpstr>Reminder…</vt:lpstr>
      <vt:lpstr>Φυσική για Μηχανικούς</vt:lpstr>
      <vt:lpstr>Φυσική για Μηχανικούς</vt:lpstr>
      <vt:lpstr>Οι Νόμοι της Κίνησης (review…)</vt:lpstr>
      <vt:lpstr>Οι Νόμοι της Κίνησης (review…)</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Τέλος Διάλεξης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George Kafentzis</cp:lastModifiedBy>
  <cp:revision>466</cp:revision>
  <dcterms:created xsi:type="dcterms:W3CDTF">2006-08-16T00:00:00Z</dcterms:created>
  <dcterms:modified xsi:type="dcterms:W3CDTF">2021-10-29T13:10:40Z</dcterms:modified>
  <cp:contentStatus/>
</cp:coreProperties>
</file>